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2" r:id="rId4"/>
    <p:sldId id="264" r:id="rId5"/>
    <p:sldId id="274" r:id="rId6"/>
    <p:sldId id="271" r:id="rId7"/>
    <p:sldId id="273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93B9C4-17D6-4DF9-AE18-DE3B68D0177A}" type="datetimeFigureOut">
              <a:rPr lang="it-IT" smtClean="0"/>
              <a:pPr/>
              <a:t>01/08/2014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4B060-E1F8-47EE-AF83-F8663683E604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93B9C4-17D6-4DF9-AE18-DE3B68D0177A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01/08/2014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4B060-E1F8-47EE-AF83-F8663683E604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D (1)"/>
          <p:cNvPicPr>
            <a:picLocks noChangeAspect="1" noChangeArrowheads="1"/>
          </p:cNvPicPr>
          <p:nvPr/>
        </p:nvPicPr>
        <p:blipFill>
          <a:blip r:embed="rId2" cstate="print"/>
          <a:srcRect l="4977" t="18034" r="18150" b="35147"/>
          <a:stretch>
            <a:fillRect/>
          </a:stretch>
        </p:blipFill>
        <p:spPr bwMode="auto">
          <a:xfrm>
            <a:off x="2843808" y="260648"/>
            <a:ext cx="29532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exchanger.cbim.it/images/loghi-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67544" y="2060848"/>
            <a:ext cx="7851648" cy="15407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it-IT" sz="3200" b="0" i="0" u="none" strike="noStrike" kern="1200" cap="none" spc="0" normalizeH="0" baseline="0" noProof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Exchanger</a:t>
            </a:r>
            <a:r>
              <a:rPr kumimoji="0" lang="it-IT" sz="3200" b="0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Share </a:t>
            </a:r>
            <a:r>
              <a:rPr kumimoji="0" lang="it-IT" sz="3200" b="0" i="0" u="none" strike="noStrike" kern="1200" cap="none" spc="0" normalizeH="0" baseline="0" noProof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lang="it-IT" sz="32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Science</a:t>
            </a:r>
          </a:p>
          <a:p>
            <a:pPr>
              <a:spcBef>
                <a:spcPct val="0"/>
              </a:spcBef>
            </a:pPr>
            <a:r>
              <a:rPr lang="it-IT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Codice </a:t>
            </a:r>
            <a:r>
              <a:rPr lang="it-IT" sz="32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Progetto: </a:t>
            </a:r>
            <a:r>
              <a:rPr lang="it-IT" sz="32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PON04a3_00433</a:t>
            </a:r>
            <a:endParaRPr kumimoji="0" lang="it-IT" sz="3200" b="0" i="0" u="none" strike="noStrike" kern="1200" cap="none" spc="0" normalizeH="0" baseline="0" noProof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446856" y="3789040"/>
            <a:ext cx="8229600" cy="27054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Proposta progettuale per lo sviluppo di un data base di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bio-immagini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supporto della ricerca 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pre-clinica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della formazione in modalità e-learning (Progetto PON04a3_00433).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8000"/>
            <a:ext cx="906757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881" y="66700"/>
            <a:ext cx="5224391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/>
          <p:cNvSpPr txBox="1">
            <a:spLocks/>
          </p:cNvSpPr>
          <p:nvPr/>
        </p:nvSpPr>
        <p:spPr>
          <a:xfrm>
            <a:off x="539552" y="1556792"/>
            <a:ext cx="8229600" cy="46805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it-IT" sz="2600" dirty="0" smtClean="0">
              <a:solidFill>
                <a:prstClr val="white"/>
              </a:solidFill>
            </a:endParaRPr>
          </a:p>
          <a:p>
            <a:pPr marR="4572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it-IT" sz="2600" dirty="0">
              <a:solidFill>
                <a:prstClr val="white"/>
              </a:solidFill>
            </a:endParaRPr>
          </a:p>
          <a:p>
            <a:pPr marR="45720" algn="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</a:pPr>
            <a:endParaRPr lang="it-IT" sz="2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000"/>
            <a:ext cx="5992735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068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ccia a destra 15"/>
          <p:cNvSpPr/>
          <p:nvPr/>
        </p:nvSpPr>
        <p:spPr>
          <a:xfrm>
            <a:off x="3923928" y="3501008"/>
            <a:ext cx="151216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3209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8640"/>
            <a:ext cx="6467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533400" y="2307704"/>
            <a:ext cx="7851648" cy="1828800"/>
          </a:xfrm>
        </p:spPr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1" y="1124744"/>
            <a:ext cx="8982505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05408" y="1083568"/>
            <a:ext cx="7851648" cy="1828800"/>
          </a:xfrm>
        </p:spPr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99" y="1124744"/>
            <a:ext cx="8982505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arrotondato 14"/>
          <p:cNvSpPr/>
          <p:nvPr/>
        </p:nvSpPr>
        <p:spPr>
          <a:xfrm>
            <a:off x="7668344" y="2996952"/>
            <a:ext cx="79208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6" descr="http://clipartist.info/RSS/openclipart.org/2011/April/07-Thursday/mouse_pointer_13_2118210-1979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717032"/>
            <a:ext cx="360000" cy="46641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2656"/>
            <a:ext cx="4819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ccia a destra 18"/>
          <p:cNvSpPr/>
          <p:nvPr/>
        </p:nvSpPr>
        <p:spPr>
          <a:xfrm rot="12407855">
            <a:off x="6325538" y="2431195"/>
            <a:ext cx="151216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982505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6137681" y="3140968"/>
            <a:ext cx="1224136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6" descr="http://clipartist.info/RSS/openclipart.org/2011/April/07-Thursday/mouse_pointer_13_2118210-197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737" y="3212976"/>
            <a:ext cx="360000" cy="466418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145" y="980728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>
          <a:xfrm rot="12407855">
            <a:off x="4722866" y="2359187"/>
            <a:ext cx="151216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788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5476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581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3635896" y="3501008"/>
            <a:ext cx="1008112" cy="5760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920000" cy="6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idx="1"/>
          </p:nvPr>
        </p:nvSpPr>
        <p:spPr>
          <a:xfrm>
            <a:off x="2649486" y="30777"/>
            <a:ext cx="3569118" cy="707886"/>
          </a:xfrm>
          <a:noFill/>
          <a:ln>
            <a:noFill/>
          </a:ln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40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Parole Chiave</a:t>
            </a:r>
            <a:endParaRPr lang="it-IT" sz="4000" b="1" spc="50" dirty="0" smtClean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38213"/>
            <a:ext cx="762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e 22"/>
          <p:cNvSpPr/>
          <p:nvPr/>
        </p:nvSpPr>
        <p:spPr>
          <a:xfrm>
            <a:off x="2771800" y="4797152"/>
            <a:ext cx="1440162" cy="36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19628421">
            <a:off x="3195784" y="4034119"/>
            <a:ext cx="1356243" cy="63563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6" descr="http://clipartist.info/RSS/openclipart.org/2011/April/07-Thursday/mouse_pointer_13_2118210-1979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8" y="5013178"/>
            <a:ext cx="360000" cy="46641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37</Words>
  <Application>Microsoft Office PowerPoint</Application>
  <PresentationFormat>Presentazione su schermo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Equinozio</vt:lpstr>
      <vt:lpstr>1_Equinozio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Piattaforma per lo  scambio di Bio-Immagini</dc:title>
  <dc:creator>Alessandro</dc:creator>
  <cp:lastModifiedBy>Alessandro</cp:lastModifiedBy>
  <cp:revision>49</cp:revision>
  <dcterms:created xsi:type="dcterms:W3CDTF">2014-07-30T08:01:26Z</dcterms:created>
  <dcterms:modified xsi:type="dcterms:W3CDTF">2014-08-01T08:05:33Z</dcterms:modified>
</cp:coreProperties>
</file>