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86" r:id="rId3"/>
    <p:sldId id="271" r:id="rId4"/>
    <p:sldId id="287" r:id="rId5"/>
    <p:sldId id="274" r:id="rId6"/>
    <p:sldId id="276" r:id="rId7"/>
    <p:sldId id="285" r:id="rId8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A12C"/>
    <a:srgbClr val="6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4" autoAdjust="0"/>
    <p:restoredTop sz="94671" autoAdjust="0"/>
  </p:normalViewPr>
  <p:slideViewPr>
    <p:cSldViewPr showGuides="1">
      <p:cViewPr>
        <p:scale>
          <a:sx n="80" d="100"/>
          <a:sy n="80" d="100"/>
        </p:scale>
        <p:origin x="-1350" y="-552"/>
      </p:cViewPr>
      <p:guideLst>
        <p:guide orient="horz" pos="2981"/>
        <p:guide orient="horz" pos="259"/>
        <p:guide orient="horz" pos="3208"/>
        <p:guide orient="horz" pos="900"/>
        <p:guide orient="horz" pos="1194"/>
        <p:guide orient="horz" pos="1847"/>
        <p:guide orient="horz" pos="2152"/>
        <p:guide orient="horz" pos="2799"/>
        <p:guide pos="500"/>
        <p:guide pos="5284"/>
        <p:guide pos="1973"/>
        <p:guide pos="2954"/>
        <p:guide pos="14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50416-D1EA-4F85-A84E-7E05067D4379}" type="datetimeFigureOut">
              <a:rPr lang="it-IT" smtClean="0"/>
              <a:pPr/>
              <a:t>19/03/2014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D3CFB-EBBA-4E8D-87F1-06983F755F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22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49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4A6D-A760-431F-A736-2439DFAF98F0}" type="datetime1">
              <a:rPr lang="it-IT" smtClean="0"/>
              <a:pPr/>
              <a:t>19/03/2014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7985-55A4-4A2F-BDB5-2BC50B3916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17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18F7-17DC-4D07-9431-FB1EAE28E57C}" type="datetime1">
              <a:rPr lang="it-IT" smtClean="0"/>
              <a:pPr/>
              <a:t>19/03/2014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7985-55A4-4A2F-BDB5-2BC50B3916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18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38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08E0-D18B-4172-B6A0-E913F31895D9}" type="datetime1">
              <a:rPr lang="it-IT" smtClean="0"/>
              <a:pPr/>
              <a:t>19/03/2014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7985-55A4-4A2F-BDB5-2BC50B3916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4085-A2CA-4022-9821-5B8B94D387A7}" type="datetime1">
              <a:rPr lang="it-IT" smtClean="0"/>
              <a:pPr/>
              <a:t>19/03/2014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7985-55A4-4A2F-BDB5-2BC50B3916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0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395387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915566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395387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CB3E-7B1C-4274-8BAE-C4766FB4B184}" type="datetime1">
              <a:rPr lang="it-IT" smtClean="0"/>
              <a:pPr/>
              <a:t>19/03/2014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7985-55A4-4A2F-BDB5-2BC50B3916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3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26B7-76B2-4FD4-9A51-4B797DDEB377}" type="datetime1">
              <a:rPr lang="it-IT" smtClean="0"/>
              <a:pPr/>
              <a:t>19/03/2014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7985-55A4-4A2F-BDB5-2BC50B3916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75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A69-2875-4609-8C51-BE50E9F023AE}" type="datetime1">
              <a:rPr lang="it-IT" smtClean="0"/>
              <a:pPr/>
              <a:t>19/03/2014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7985-55A4-4A2F-BDB5-2BC50B3916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22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DE72-1D5F-469F-893C-7C109D0B90F3}" type="datetime1">
              <a:rPr lang="it-IT" smtClean="0"/>
              <a:pPr/>
              <a:t>19/03/2014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7985-55A4-4A2F-BDB5-2BC50B3916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22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43FE-360E-4FC9-932D-3763F8CF6154}" type="datetime1">
              <a:rPr lang="it-IT" smtClean="0"/>
              <a:pPr/>
              <a:t>19/03/2014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7985-55A4-4A2F-BDB5-2BC50B3916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74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46856" y="51470"/>
            <a:ext cx="8229600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84355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25D0-E6BD-4A51-9454-F89324C840A7}" type="datetime1">
              <a:rPr lang="it-IT" smtClean="0"/>
              <a:pPr/>
              <a:t>19/03/2014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67985-55A4-4A2F-BDB5-2BC50B39164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5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ristopher\Desktop\RISORSE_PPT\PPT\PROPOSTA3_ORIZ\PP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64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Orientiamo al futuro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6" r="33012"/>
          <a:stretch/>
        </p:blipFill>
        <p:spPr>
          <a:xfrm>
            <a:off x="7452320" y="892498"/>
            <a:ext cx="1064846" cy="2968449"/>
          </a:xfrm>
          <a:prstGeom prst="rect">
            <a:avLst/>
          </a:prstGeom>
        </p:spPr>
      </p:pic>
      <p:sp>
        <p:nvSpPr>
          <p:cNvPr id="5" name="Text Box 4" descr="Carta"/>
          <p:cNvSpPr txBox="1">
            <a:spLocks noChangeArrowheads="1"/>
          </p:cNvSpPr>
          <p:nvPr/>
        </p:nvSpPr>
        <p:spPr bwMode="auto">
          <a:xfrm>
            <a:off x="444484" y="987573"/>
            <a:ext cx="6336704" cy="1325620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30000"/>
              </a:spcBef>
              <a:spcAft>
                <a:spcPts val="1200"/>
              </a:spcAft>
            </a:pPr>
            <a:r>
              <a:rPr lang="it-IT" sz="1600" kern="0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Risorse di Sicilia </a:t>
            </a:r>
            <a:r>
              <a:rPr lang="it-IT" sz="1600" b="0" kern="0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è </a:t>
            </a:r>
            <a:r>
              <a:rPr lang="it-IT" sz="1600" b="0" kern="0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il </a:t>
            </a:r>
            <a:r>
              <a:rPr lang="it-IT" sz="1600" b="0" kern="0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progetto </a:t>
            </a:r>
            <a:r>
              <a:rPr lang="it-IT" sz="1600" b="0" kern="0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ideato dall’</a:t>
            </a:r>
            <a:r>
              <a:rPr lang="it-IT" sz="1600" kern="0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Associazione Lavoratorio</a:t>
            </a:r>
            <a:r>
              <a:rPr lang="it-IT" sz="1600" b="0" kern="0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it-IT" sz="1600" b="0" kern="0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per favorire la </a:t>
            </a:r>
            <a:r>
              <a:rPr lang="it-IT" sz="1600" kern="0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transizione studio-lavoro </a:t>
            </a:r>
            <a:r>
              <a:rPr lang="it-IT" sz="1600" b="0" kern="0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dei giovani siciliani e sostenere concretamente le </a:t>
            </a:r>
            <a:r>
              <a:rPr lang="it-IT" sz="1600" kern="0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strutture scolastiche e universitarie </a:t>
            </a:r>
            <a:r>
              <a:rPr lang="it-IT" sz="1600" b="0" kern="0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nella realizzazione e nel miglioramento delle </a:t>
            </a:r>
            <a:r>
              <a:rPr lang="it-IT" sz="1600" kern="0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attività di orientamento e di placement</a:t>
            </a:r>
          </a:p>
        </p:txBody>
      </p:sp>
      <p:sp>
        <p:nvSpPr>
          <p:cNvPr id="7" name="Text Box 4" descr="Carta"/>
          <p:cNvSpPr txBox="1">
            <a:spLocks noChangeArrowheads="1"/>
          </p:cNvSpPr>
          <p:nvPr/>
        </p:nvSpPr>
        <p:spPr bwMode="auto">
          <a:xfrm>
            <a:off x="431540" y="2715766"/>
            <a:ext cx="6156684" cy="1079399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30000"/>
              </a:spcBef>
              <a:spcAft>
                <a:spcPts val="1200"/>
              </a:spcAft>
            </a:pPr>
            <a:r>
              <a:rPr lang="it-IT" sz="1600" b="0" kern="0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Risorse di Sicilia si costituisce come un </a:t>
            </a:r>
            <a:r>
              <a:rPr lang="it-IT" sz="1600" kern="0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HUB</a:t>
            </a:r>
            <a:r>
              <a:rPr lang="it-IT" sz="1600" b="0" kern="0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di collegamento diretto tra le </a:t>
            </a:r>
            <a:r>
              <a:rPr lang="it-IT" sz="1600" kern="0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aziende e le giovani risorse </a:t>
            </a:r>
            <a:r>
              <a:rPr lang="it-IT" sz="1600" b="0" kern="0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del territorio </a:t>
            </a:r>
            <a:r>
              <a:rPr lang="it-IT" sz="1600" b="0" kern="0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siciliano </a:t>
            </a:r>
            <a:r>
              <a:rPr lang="it-IT" sz="1600" b="0" kern="0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incentivando il dialogo rispetto alle </a:t>
            </a:r>
            <a:r>
              <a:rPr lang="it-IT" sz="1600" kern="0" dirty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opportunità professionali esistenti e future. </a:t>
            </a:r>
          </a:p>
        </p:txBody>
      </p:sp>
    </p:spTree>
    <p:extLst>
      <p:ext uri="{BB962C8B-B14F-4D97-AF65-F5344CB8AC3E}">
        <p14:creationId xmlns:p14="http://schemas.microsoft.com/office/powerpoint/2010/main" val="81236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3246508" y="1157431"/>
            <a:ext cx="1637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133867"/>
                </a:solidFill>
              </a:rPr>
              <a:t>formazione</a:t>
            </a:r>
            <a:endParaRPr lang="it-IT" sz="2400" b="1" dirty="0">
              <a:solidFill>
                <a:srgbClr val="133867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246508" y="2301678"/>
            <a:ext cx="153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133867"/>
                </a:solidFill>
              </a:rPr>
              <a:t>placement</a:t>
            </a:r>
            <a:endParaRPr lang="it-IT" sz="2400" b="1" dirty="0">
              <a:solidFill>
                <a:srgbClr val="133867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461190" y="3406229"/>
            <a:ext cx="98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133867"/>
                </a:solidFill>
              </a:rPr>
              <a:t>lavoro</a:t>
            </a:r>
            <a:endParaRPr lang="it-IT" sz="2400" b="1" dirty="0">
              <a:solidFill>
                <a:srgbClr val="133867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20851" y="1731978"/>
            <a:ext cx="12091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dirty="0" smtClean="0"/>
              <a:t>I mestieri</a:t>
            </a:r>
            <a:endParaRPr lang="it-IT" sz="21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309724" y="2379626"/>
            <a:ext cx="145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Gli strumenti </a:t>
            </a:r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6567736" y="2564292"/>
            <a:ext cx="1909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/>
              <a:t>Le professioni</a:t>
            </a:r>
            <a:endParaRPr lang="it-IT" sz="24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135773" y="1554346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 stessi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6679076" y="1932346"/>
            <a:ext cx="13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selezione</a:t>
            </a:r>
            <a:endParaRPr lang="it-IT" dirty="0"/>
          </a:p>
        </p:txBody>
      </p:sp>
      <p:sp>
        <p:nvSpPr>
          <p:cNvPr id="31" name="Rettangolo 30"/>
          <p:cNvSpPr/>
          <p:nvPr/>
        </p:nvSpPr>
        <p:spPr>
          <a:xfrm>
            <a:off x="4578845" y="2979117"/>
            <a:ext cx="183062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900" dirty="0" smtClean="0"/>
              <a:t>La realtà esterna</a:t>
            </a:r>
            <a:endParaRPr lang="it-IT" sz="19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387993" y="2823342"/>
            <a:ext cx="18052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dirty="0" smtClean="0"/>
              <a:t>Le opportunità</a:t>
            </a:r>
            <a:endParaRPr lang="it-IT" sz="21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740922" y="3622253"/>
            <a:ext cx="183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 valori</a:t>
            </a:r>
            <a:endParaRPr lang="it-IT" sz="24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1125439" y="1362646"/>
            <a:ext cx="116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carriera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7047258" y="3309085"/>
            <a:ext cx="950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I percorsi</a:t>
            </a:r>
            <a:endParaRPr lang="it-IT" sz="16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1907704" y="3369935"/>
            <a:ext cx="13217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dirty="0" smtClean="0"/>
              <a:t>Le possibilità</a:t>
            </a:r>
            <a:endParaRPr lang="it-IT" sz="1700" dirty="0"/>
          </a:p>
        </p:txBody>
      </p:sp>
      <p:sp>
        <p:nvSpPr>
          <p:cNvPr id="39" name="Rettangolo 38"/>
          <p:cNvSpPr/>
          <p:nvPr/>
        </p:nvSpPr>
        <p:spPr>
          <a:xfrm>
            <a:off x="1290612" y="4026796"/>
            <a:ext cx="126214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900" dirty="0" smtClean="0"/>
              <a:t>Gli ostacoli</a:t>
            </a:r>
            <a:endParaRPr lang="it-IT" sz="1900" dirty="0"/>
          </a:p>
        </p:txBody>
      </p:sp>
      <p:sp>
        <p:nvSpPr>
          <p:cNvPr id="40" name="Rettangolo 39"/>
          <p:cNvSpPr/>
          <p:nvPr/>
        </p:nvSpPr>
        <p:spPr>
          <a:xfrm>
            <a:off x="387993" y="3593059"/>
            <a:ext cx="134203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100" dirty="0" smtClean="0"/>
              <a:t>Le aziende</a:t>
            </a:r>
            <a:endParaRPr lang="it-IT" sz="2100" dirty="0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436563" y="-66650"/>
            <a:ext cx="771683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nostre </a:t>
            </a:r>
            <a:r>
              <a:rPr lang="it-IT" sz="22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keywords</a:t>
            </a:r>
            <a:endParaRPr kumimoji="0" lang="it-IT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7066007" y="1009367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Video clip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291759" y="885949"/>
            <a:ext cx="265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Virtual </a:t>
            </a:r>
            <a:r>
              <a:rPr lang="it-IT" sz="2400" dirty="0" smtClean="0"/>
              <a:t>career </a:t>
            </a:r>
            <a:r>
              <a:rPr lang="it-IT" sz="2400" dirty="0" err="1" smtClean="0"/>
              <a:t>day</a:t>
            </a:r>
            <a:endParaRPr lang="it-IT" sz="2400" dirty="0"/>
          </a:p>
        </p:txBody>
      </p:sp>
      <p:sp>
        <p:nvSpPr>
          <p:cNvPr id="46" name="Rettangolo 45"/>
          <p:cNvSpPr/>
          <p:nvPr/>
        </p:nvSpPr>
        <p:spPr>
          <a:xfrm>
            <a:off x="2234436" y="1762755"/>
            <a:ext cx="142725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900" dirty="0" smtClean="0"/>
              <a:t>Competenze</a:t>
            </a:r>
            <a:endParaRPr lang="it-IT" sz="190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6547589" y="3729970"/>
            <a:ext cx="98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Obiettivi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968854" y="2093929"/>
            <a:ext cx="6112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dirty="0" smtClean="0"/>
              <a:t>Reti</a:t>
            </a:r>
            <a:endParaRPr lang="it-IT" sz="210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5411512" y="83426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Scuole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3168441" y="3922290"/>
            <a:ext cx="112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Università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7610443" y="1431967"/>
            <a:ext cx="10797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dirty="0" smtClean="0"/>
              <a:t>Genitori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7856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38" grpId="0"/>
      <p:bldP spid="39" grpId="0"/>
      <p:bldP spid="40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8043" y="1707654"/>
            <a:ext cx="1572752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689" y="1707654"/>
            <a:ext cx="1572752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366" y="1707654"/>
            <a:ext cx="1572752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720" y="1707654"/>
            <a:ext cx="1572752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012" y="1707654"/>
            <a:ext cx="1572752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36563" y="-66650"/>
            <a:ext cx="771683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nostri mondi</a:t>
            </a:r>
            <a:endParaRPr kumimoji="0" lang="it-IT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34193"/>
            <a:ext cx="2376000" cy="1371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2"/>
          <a:stretch/>
        </p:blipFill>
        <p:spPr>
          <a:xfrm>
            <a:off x="1835696" y="915566"/>
            <a:ext cx="2376000" cy="1487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34473" y="1995686"/>
            <a:ext cx="2293311" cy="2223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</a:defRPr>
            </a:lvl9pPr>
          </a:lstStyle>
          <a:p>
            <a:pPr eaLnBrk="1" hangingPunct="1"/>
            <a:r>
              <a:rPr lang="it-IT" sz="2000" dirty="0" smtClean="0">
                <a:solidFill>
                  <a:srgbClr val="1338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informazione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23528" y="2709435"/>
            <a:ext cx="2293311" cy="22235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</a:defRPr>
            </a:lvl9pPr>
          </a:lstStyle>
          <a:p>
            <a:pPr eaLnBrk="1" hangingPunct="1"/>
            <a:r>
              <a:rPr lang="it-IT" sz="2000" dirty="0" smtClean="0">
                <a:solidFill>
                  <a:srgbClr val="1338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recruiting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15566"/>
            <a:ext cx="2376264" cy="1490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394089" y="2061363"/>
            <a:ext cx="2066343" cy="22235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</a:defRPr>
            </a:lvl9pPr>
          </a:lstStyle>
          <a:p>
            <a:pPr algn="l" eaLnBrk="1" hangingPunct="1"/>
            <a:r>
              <a:rPr lang="it-IT" sz="2000" dirty="0" smtClean="0">
                <a:solidFill>
                  <a:srgbClr val="1338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networking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56212"/>
            <a:ext cx="2592288" cy="152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394089" y="2709435"/>
            <a:ext cx="1994335" cy="22235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charset="0"/>
              </a:defRPr>
            </a:lvl9pPr>
          </a:lstStyle>
          <a:p>
            <a:pPr algn="l" eaLnBrk="1" hangingPunct="1"/>
            <a:r>
              <a:rPr lang="it-IT" sz="2000" dirty="0" smtClean="0">
                <a:solidFill>
                  <a:srgbClr val="1338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coaching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36563" y="-66650"/>
            <a:ext cx="771683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Le attività</a:t>
            </a:r>
          </a:p>
        </p:txBody>
      </p:sp>
    </p:spTree>
    <p:extLst>
      <p:ext uri="{BB962C8B-B14F-4D97-AF65-F5344CB8AC3E}">
        <p14:creationId xmlns:p14="http://schemas.microsoft.com/office/powerpoint/2010/main" val="402101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643758"/>
            <a:ext cx="2880000" cy="1492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9"/>
          <p:cNvSpPr/>
          <p:nvPr/>
        </p:nvSpPr>
        <p:spPr>
          <a:xfrm>
            <a:off x="1619672" y="3723878"/>
            <a:ext cx="2520280" cy="452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 smtClean="0">
                <a:solidFill>
                  <a:srgbClr val="002060"/>
                </a:solidFill>
              </a:rPr>
              <a:t>Virtual </a:t>
            </a:r>
            <a:r>
              <a:rPr lang="it-IT" sz="2200" b="1" dirty="0" smtClean="0">
                <a:solidFill>
                  <a:srgbClr val="002060"/>
                </a:solidFill>
              </a:rPr>
              <a:t>Career </a:t>
            </a:r>
            <a:r>
              <a:rPr lang="it-IT" sz="2200" b="1" dirty="0" err="1" smtClean="0">
                <a:solidFill>
                  <a:srgbClr val="002060"/>
                </a:solidFill>
              </a:rPr>
              <a:t>Day</a:t>
            </a:r>
            <a:r>
              <a:rPr lang="it-IT" sz="2200" b="1" dirty="0" smtClean="0">
                <a:solidFill>
                  <a:srgbClr val="002060"/>
                </a:solidFill>
              </a:rPr>
              <a:t> </a:t>
            </a:r>
            <a:endParaRPr lang="it-IT" sz="22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D:\foto aula verona\DSC_008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1851670"/>
            <a:ext cx="2160000" cy="1610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36563" y="-66650"/>
            <a:ext cx="771683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iniziative</a:t>
            </a:r>
            <a:endParaRPr kumimoji="0" lang="it-IT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008" y="771550"/>
            <a:ext cx="2160000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868144" y="2046940"/>
            <a:ext cx="2520280" cy="452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Coaching on site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7" y="843558"/>
            <a:ext cx="2879816" cy="1610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ttangolo 12"/>
          <p:cNvSpPr/>
          <p:nvPr/>
        </p:nvSpPr>
        <p:spPr>
          <a:xfrm>
            <a:off x="1907704" y="1059582"/>
            <a:ext cx="2088232" cy="452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Webinars</a:t>
            </a:r>
            <a:endParaRPr lang="it-IT" sz="2400" b="1" dirty="0">
              <a:solidFill>
                <a:srgbClr val="00206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00232" y="2561354"/>
            <a:ext cx="2160000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26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834" y="1361144"/>
            <a:ext cx="1594100" cy="73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283968" y="2211710"/>
            <a:ext cx="4392612" cy="160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7" rIns="91375" bIns="45687">
            <a:spAutoFit/>
          </a:bodyPr>
          <a:lstStyle/>
          <a:p>
            <a:pPr marL="185738" indent="-185738" algn="r"/>
            <a:r>
              <a:rPr lang="it-IT" sz="1400" b="0" dirty="0" smtClean="0">
                <a:solidFill>
                  <a:srgbClr val="133867"/>
                </a:solidFill>
              </a:rPr>
              <a:t>Via Notarbartolo, </a:t>
            </a:r>
            <a:r>
              <a:rPr lang="it-IT" sz="1400" dirty="0" smtClean="0">
                <a:solidFill>
                  <a:srgbClr val="133867"/>
                </a:solidFill>
              </a:rPr>
              <a:t>2/g</a:t>
            </a:r>
            <a:endParaRPr lang="it-IT" sz="1400" b="0" dirty="0" smtClean="0">
              <a:solidFill>
                <a:srgbClr val="133867"/>
              </a:solidFill>
            </a:endParaRPr>
          </a:p>
          <a:p>
            <a:pPr marL="185738" indent="-185738" algn="r"/>
            <a:r>
              <a:rPr lang="it-IT" sz="1400" dirty="0" smtClean="0">
                <a:solidFill>
                  <a:srgbClr val="133867"/>
                </a:solidFill>
              </a:rPr>
              <a:t>90141</a:t>
            </a:r>
            <a:r>
              <a:rPr lang="it-IT" sz="1400" b="0" dirty="0" smtClean="0">
                <a:solidFill>
                  <a:srgbClr val="133867"/>
                </a:solidFill>
              </a:rPr>
              <a:t> </a:t>
            </a:r>
            <a:r>
              <a:rPr lang="it-IT" sz="1400" dirty="0" smtClean="0">
                <a:solidFill>
                  <a:srgbClr val="133867"/>
                </a:solidFill>
              </a:rPr>
              <a:t>Palermo</a:t>
            </a:r>
            <a:r>
              <a:rPr lang="it-IT" sz="1400" b="0" dirty="0" smtClean="0">
                <a:solidFill>
                  <a:srgbClr val="133867"/>
                </a:solidFill>
              </a:rPr>
              <a:t> </a:t>
            </a:r>
            <a:r>
              <a:rPr lang="it-IT" sz="1400" b="0" dirty="0">
                <a:solidFill>
                  <a:srgbClr val="133867"/>
                </a:solidFill>
              </a:rPr>
              <a:t>- Italy</a:t>
            </a:r>
          </a:p>
          <a:p>
            <a:pPr marL="185738" indent="-185738" algn="r"/>
            <a:r>
              <a:rPr lang="it-IT" sz="1400" b="0" dirty="0">
                <a:solidFill>
                  <a:srgbClr val="133867"/>
                </a:solidFill>
              </a:rPr>
              <a:t>Tel. +39 </a:t>
            </a:r>
            <a:r>
              <a:rPr lang="it-IT" sz="1400" b="0" dirty="0" smtClean="0">
                <a:solidFill>
                  <a:srgbClr val="133867"/>
                </a:solidFill>
              </a:rPr>
              <a:t>091 343254 </a:t>
            </a:r>
            <a:endParaRPr lang="it-IT" sz="1400" b="0" dirty="0">
              <a:solidFill>
                <a:srgbClr val="133867"/>
              </a:solidFill>
            </a:endParaRPr>
          </a:p>
          <a:p>
            <a:pPr marL="185738" indent="-185738" algn="r"/>
            <a:r>
              <a:rPr lang="it-IT" sz="1400" dirty="0">
                <a:solidFill>
                  <a:srgbClr val="133867"/>
                </a:solidFill>
              </a:rPr>
              <a:t>info@associazionelavoratorio.it</a:t>
            </a:r>
          </a:p>
          <a:p>
            <a:pPr marL="185738" indent="-185738" algn="r"/>
            <a:endParaRPr lang="it-IT" sz="1400" b="0" dirty="0" smtClean="0">
              <a:solidFill>
                <a:srgbClr val="133867"/>
              </a:solidFill>
            </a:endParaRPr>
          </a:p>
          <a:p>
            <a:pPr marL="185738" indent="-185738" algn="r"/>
            <a:r>
              <a:rPr lang="it-IT" sz="1400" b="0" dirty="0" smtClean="0">
                <a:solidFill>
                  <a:srgbClr val="133867"/>
                </a:solidFill>
              </a:rPr>
              <a:t>www.associazionelavoratorio.it</a:t>
            </a:r>
          </a:p>
          <a:p>
            <a:pPr marL="185738" indent="-185738" algn="r"/>
            <a:r>
              <a:rPr lang="it-IT" sz="1400" dirty="0" smtClean="0">
                <a:solidFill>
                  <a:srgbClr val="133867"/>
                </a:solidFill>
              </a:rPr>
              <a:t>www.risorsedisicilia.it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237097"/>
            <a:ext cx="2664295" cy="266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6563" y="-66650"/>
            <a:ext cx="771683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Per saperne</a:t>
            </a:r>
            <a:r>
              <a:rPr kumimoji="0" lang="it-IT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it-IT" sz="2200" b="1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di più</a:t>
            </a:r>
            <a:endParaRPr kumimoji="0" lang="it-IT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</TotalTime>
  <Words>155</Words>
  <Application>Microsoft Office PowerPoint</Application>
  <PresentationFormat>Presentazione su schermo (16:9)</PresentationFormat>
  <Paragraphs>46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Orientiamo al futuro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mec&amp;partners3</dc:creator>
  <cp:lastModifiedBy>Silvia</cp:lastModifiedBy>
  <cp:revision>169</cp:revision>
  <dcterms:created xsi:type="dcterms:W3CDTF">2012-07-26T14:15:14Z</dcterms:created>
  <dcterms:modified xsi:type="dcterms:W3CDTF">2014-03-19T19:01:27Z</dcterms:modified>
</cp:coreProperties>
</file>