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2"/>
  </p:notesMasterIdLst>
  <p:sldIdLst>
    <p:sldId id="277" r:id="rId2"/>
    <p:sldId id="288" r:id="rId3"/>
    <p:sldId id="278" r:id="rId4"/>
    <p:sldId id="263" r:id="rId5"/>
    <p:sldId id="284" r:id="rId6"/>
    <p:sldId id="279" r:id="rId7"/>
    <p:sldId id="281" r:id="rId8"/>
    <p:sldId id="285" r:id="rId9"/>
    <p:sldId id="283" r:id="rId10"/>
    <p:sldId id="286" r:id="rId11"/>
  </p:sldIdLst>
  <p:sldSz cx="9144000" cy="6858000" type="screen4x3"/>
  <p:notesSz cx="6858000" cy="9144000"/>
  <p:defaultTextStyle>
    <a:defPPr>
      <a:defRPr lang="it-IT"/>
    </a:defPPr>
    <a:lvl1pPr marL="0" algn="l" defTabSz="914400" rtl="0" eaLnBrk="1" latinLnBrk="0" hangingPunct="1">
      <a:defRPr lang="it-IT" sz="1800" kern="1200">
        <a:solidFill>
          <a:schemeClr val="tx1"/>
        </a:solidFill>
        <a:latin typeface="+mn-lt"/>
        <a:ea typeface="+mn-ea"/>
        <a:cs typeface="+mn-cs"/>
      </a:defRPr>
    </a:lvl1pPr>
    <a:lvl2pPr marL="457200" algn="l" defTabSz="914400" rtl="0" eaLnBrk="1" latinLnBrk="0" hangingPunct="1">
      <a:defRPr lang="it-IT" sz="1800" kern="1200">
        <a:solidFill>
          <a:schemeClr val="tx1"/>
        </a:solidFill>
        <a:latin typeface="+mn-lt"/>
        <a:ea typeface="+mn-ea"/>
        <a:cs typeface="+mn-cs"/>
      </a:defRPr>
    </a:lvl2pPr>
    <a:lvl3pPr marL="914400" algn="l" defTabSz="914400" rtl="0" eaLnBrk="1" latinLnBrk="0" hangingPunct="1">
      <a:defRPr lang="it-IT" sz="1800" kern="1200">
        <a:solidFill>
          <a:schemeClr val="tx1"/>
        </a:solidFill>
        <a:latin typeface="+mn-lt"/>
        <a:ea typeface="+mn-ea"/>
        <a:cs typeface="+mn-cs"/>
      </a:defRPr>
    </a:lvl3pPr>
    <a:lvl4pPr marL="1371600" algn="l" defTabSz="914400" rtl="0" eaLnBrk="1" latinLnBrk="0" hangingPunct="1">
      <a:defRPr lang="it-IT" sz="1800" kern="1200">
        <a:solidFill>
          <a:schemeClr val="tx1"/>
        </a:solidFill>
        <a:latin typeface="+mn-lt"/>
        <a:ea typeface="+mn-ea"/>
        <a:cs typeface="+mn-cs"/>
      </a:defRPr>
    </a:lvl4pPr>
    <a:lvl5pPr marL="1828800" algn="l" defTabSz="914400" rtl="0" eaLnBrk="1" latinLnBrk="0" hangingPunct="1">
      <a:defRPr lang="it-IT" sz="1800" kern="1200">
        <a:solidFill>
          <a:schemeClr val="tx1"/>
        </a:solidFill>
        <a:latin typeface="+mn-lt"/>
        <a:ea typeface="+mn-ea"/>
        <a:cs typeface="+mn-cs"/>
      </a:defRPr>
    </a:lvl5pPr>
    <a:lvl6pPr marL="2286000" algn="l" defTabSz="914400" rtl="0" eaLnBrk="1" latinLnBrk="0" hangingPunct="1">
      <a:defRPr lang="it-IT" sz="1800" kern="1200">
        <a:solidFill>
          <a:schemeClr val="tx1"/>
        </a:solidFill>
        <a:latin typeface="+mn-lt"/>
        <a:ea typeface="+mn-ea"/>
        <a:cs typeface="+mn-cs"/>
      </a:defRPr>
    </a:lvl6pPr>
    <a:lvl7pPr marL="2743200" algn="l" defTabSz="914400" rtl="0" eaLnBrk="1" latinLnBrk="0" hangingPunct="1">
      <a:defRPr lang="it-IT" sz="1800" kern="1200">
        <a:solidFill>
          <a:schemeClr val="tx1"/>
        </a:solidFill>
        <a:latin typeface="+mn-lt"/>
        <a:ea typeface="+mn-ea"/>
        <a:cs typeface="+mn-cs"/>
      </a:defRPr>
    </a:lvl7pPr>
    <a:lvl8pPr marL="3200400" algn="l" defTabSz="914400" rtl="0" eaLnBrk="1" latinLnBrk="0" hangingPunct="1">
      <a:defRPr lang="it-IT" sz="1800" kern="1200">
        <a:solidFill>
          <a:schemeClr val="tx1"/>
        </a:solidFill>
        <a:latin typeface="+mn-lt"/>
        <a:ea typeface="+mn-ea"/>
        <a:cs typeface="+mn-cs"/>
      </a:defRPr>
    </a:lvl8pPr>
    <a:lvl9pPr marL="3657600" algn="l" defTabSz="914400" rtl="0" eaLnBrk="1" latinLnBrk="0" hangingPunct="1">
      <a:defRPr lang="it-IT"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zione" id="{CB6BBEF7-9717-4733-A929-535518E6EBF6}">
          <p14:sldIdLst>
            <p14:sldId id="277"/>
            <p14:sldId id="288"/>
            <p14:sldId id="278"/>
            <p14:sldId id="263"/>
            <p14:sldId id="284"/>
            <p14:sldId id="279"/>
            <p14:sldId id="281"/>
            <p14:sldId id="285"/>
            <p14:sldId id="283"/>
            <p14:sldId id="28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62" autoAdjust="0"/>
    <p:restoredTop sz="89825" autoAdjust="0"/>
  </p:normalViewPr>
  <p:slideViewPr>
    <p:cSldViewPr>
      <p:cViewPr>
        <p:scale>
          <a:sx n="100" d="100"/>
          <a:sy n="100" d="100"/>
        </p:scale>
        <p:origin x="-1218" y="24"/>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it-IT" sz="1200"/>
            </a:lvl1pPr>
          </a:lstStyle>
          <a:p>
            <a:endParaRPr lang="it-I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latinLnBrk="0">
              <a:defRPr lang="it-IT" sz="1200"/>
            </a:lvl1pPr>
          </a:lstStyle>
          <a:p>
            <a:fld id="{00F830A1-3891-4B82-A120-081866556DA0}" type="datetimeFigureOut">
              <a:rPr lang="it-IT"/>
              <a:pPr/>
              <a:t>15/05/2014</a:t>
            </a:fld>
            <a:endParaRPr lang="it-I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latinLnBrk="0">
              <a:defRPr lang="it-IT" sz="1200"/>
            </a:lvl1pPr>
          </a:lstStyle>
          <a:p>
            <a:endParaRPr lang="it-I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latinLnBrk="0">
              <a:defRPr lang="it-IT" sz="1200"/>
            </a:lvl1pPr>
          </a:lstStyle>
          <a:p>
            <a:fld id="{58CC9574-A819-4FE4-99A7-1E27AD09ADC2}" type="slidenum">
              <a:rPr/>
              <a:pPr/>
              <a:t>‹N›</a:t>
            </a:fld>
            <a:endParaRPr lang="it-IT"/>
          </a:p>
        </p:txBody>
      </p:sp>
    </p:spTree>
    <p:extLst>
      <p:ext uri="{BB962C8B-B14F-4D97-AF65-F5344CB8AC3E}">
        <p14:creationId xmlns:p14="http://schemas.microsoft.com/office/powerpoint/2010/main" val="2811628625"/>
      </p:ext>
    </p:extLst>
  </p:cSld>
  <p:clrMap bg1="lt1" tx1="dk1" bg2="lt2" tx2="dk2" accent1="accent1" accent2="accent2" accent3="accent3" accent4="accent4" accent5="accent5" accent6="accent6" hlink="hlink" folHlink="folHlink"/>
  <p:notesStyle>
    <a:lvl1pPr marL="0" algn="l" defTabSz="914400" rtl="0" eaLnBrk="1" latinLnBrk="0" hangingPunct="1">
      <a:defRPr lang="it-IT" sz="1200" kern="1200">
        <a:solidFill>
          <a:schemeClr val="tx1"/>
        </a:solidFill>
        <a:latin typeface="+mn-lt"/>
        <a:ea typeface="+mn-ea"/>
        <a:cs typeface="+mn-cs"/>
      </a:defRPr>
    </a:lvl1pPr>
    <a:lvl2pPr marL="457200" algn="l" defTabSz="914400" rtl="0" eaLnBrk="1" latinLnBrk="0" hangingPunct="1">
      <a:defRPr lang="it-IT" sz="1200" kern="1200">
        <a:solidFill>
          <a:schemeClr val="tx1"/>
        </a:solidFill>
        <a:latin typeface="+mn-lt"/>
        <a:ea typeface="+mn-ea"/>
        <a:cs typeface="+mn-cs"/>
      </a:defRPr>
    </a:lvl2pPr>
    <a:lvl3pPr marL="914400" algn="l" defTabSz="914400" rtl="0" eaLnBrk="1" latinLnBrk="0" hangingPunct="1">
      <a:defRPr lang="it-IT" sz="1200" kern="1200">
        <a:solidFill>
          <a:schemeClr val="tx1"/>
        </a:solidFill>
        <a:latin typeface="+mn-lt"/>
        <a:ea typeface="+mn-ea"/>
        <a:cs typeface="+mn-cs"/>
      </a:defRPr>
    </a:lvl3pPr>
    <a:lvl4pPr marL="1371600" algn="l" defTabSz="914400" rtl="0" eaLnBrk="1" latinLnBrk="0" hangingPunct="1">
      <a:defRPr lang="it-IT" sz="1200" kern="1200">
        <a:solidFill>
          <a:schemeClr val="tx1"/>
        </a:solidFill>
        <a:latin typeface="+mn-lt"/>
        <a:ea typeface="+mn-ea"/>
        <a:cs typeface="+mn-cs"/>
      </a:defRPr>
    </a:lvl4pPr>
    <a:lvl5pPr marL="1828800" algn="l" defTabSz="914400" rtl="0" eaLnBrk="1" latinLnBrk="0" hangingPunct="1">
      <a:defRPr lang="it-IT" sz="1200" kern="1200">
        <a:solidFill>
          <a:schemeClr val="tx1"/>
        </a:solidFill>
        <a:latin typeface="+mn-lt"/>
        <a:ea typeface="+mn-ea"/>
        <a:cs typeface="+mn-cs"/>
      </a:defRPr>
    </a:lvl5pPr>
    <a:lvl6pPr marL="2286000" algn="l" defTabSz="914400" rtl="0" eaLnBrk="1" latinLnBrk="0" hangingPunct="1">
      <a:defRPr lang="it-IT" sz="1200" kern="1200">
        <a:solidFill>
          <a:schemeClr val="tx1"/>
        </a:solidFill>
        <a:latin typeface="+mn-lt"/>
        <a:ea typeface="+mn-ea"/>
        <a:cs typeface="+mn-cs"/>
      </a:defRPr>
    </a:lvl6pPr>
    <a:lvl7pPr marL="2743200" algn="l" defTabSz="914400" rtl="0" eaLnBrk="1" latinLnBrk="0" hangingPunct="1">
      <a:defRPr lang="it-IT" sz="1200" kern="1200">
        <a:solidFill>
          <a:schemeClr val="tx1"/>
        </a:solidFill>
        <a:latin typeface="+mn-lt"/>
        <a:ea typeface="+mn-ea"/>
        <a:cs typeface="+mn-cs"/>
      </a:defRPr>
    </a:lvl7pPr>
    <a:lvl8pPr marL="3200400" algn="l" defTabSz="914400" rtl="0" eaLnBrk="1" latinLnBrk="0" hangingPunct="1">
      <a:defRPr lang="it-IT" sz="1200" kern="1200">
        <a:solidFill>
          <a:schemeClr val="tx1"/>
        </a:solidFill>
        <a:latin typeface="+mn-lt"/>
        <a:ea typeface="+mn-ea"/>
        <a:cs typeface="+mn-cs"/>
      </a:defRPr>
    </a:lvl8pPr>
    <a:lvl9pPr marL="3657600" algn="l" defTabSz="914400" rtl="0" eaLnBrk="1" latinLnBrk="0" hangingPunct="1">
      <a:defRPr lang="it-IT"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IT" dirty="0" smtClean="0"/>
              <a:t>Questa presentazione illustra le nuove capacità di PowerPoint ed è consigliabile visualizzarla nella modalità Presentazione. Queste diapositive sono progettate per illustrare alcune ottime idee per la creazione di presentazioni in PowerPoint 2010.</a:t>
            </a:r>
          </a:p>
          <a:p>
            <a:endParaRPr lang="it-IT" dirty="0" smtClean="0"/>
          </a:p>
          <a:p>
            <a:r>
              <a:rPr lang="it-IT" dirty="0" smtClean="0"/>
              <a:t>Per visualizzare altri modelli di esempio, fare clic sulla scheda File e nella scheda Nuovo fare clic su Modelli di esempio.</a:t>
            </a:r>
          </a:p>
        </p:txBody>
      </p:sp>
      <p:sp>
        <p:nvSpPr>
          <p:cNvPr id="4" name="Slide Number Placeholder 3"/>
          <p:cNvSpPr>
            <a:spLocks noGrp="1"/>
          </p:cNvSpPr>
          <p:nvPr>
            <p:ph type="sldNum" sz="quarter" idx="10"/>
          </p:nvPr>
        </p:nvSpPr>
        <p:spPr/>
        <p:txBody>
          <a:bodyPr/>
          <a:lstStyle/>
          <a:p>
            <a:fld id="{58CC9574-A819-4FE4-99A7-1E27AD09ADC2}" type="slidenum">
              <a:rPr lang="it-IT" smtClean="0"/>
              <a:pPr/>
              <a:t>1</a:t>
            </a:fld>
            <a:endParaRPr lang="it-IT"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2B891980-0BF3-461C-95D4-87E094E9751C}" type="slidenum">
              <a:rPr lang="it-IT" smtClean="0">
                <a:solidFill>
                  <a:prstClr val="black"/>
                </a:solidFill>
              </a:rPr>
              <a:pPr/>
              <a:t>10</a:t>
            </a:fld>
            <a:endParaRPr lang="it-IT"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2B891980-0BF3-461C-95D4-87E094E9751C}" type="slidenum">
              <a:rPr lang="it-IT" smtClean="0">
                <a:solidFill>
                  <a:prstClr val="black"/>
                </a:solidFill>
              </a:rPr>
              <a:pPr/>
              <a:t>2</a:t>
            </a:fld>
            <a:endParaRPr lang="it-IT" dirty="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fld id="{58CC9574-A819-4FE4-99A7-1E27AD09ADC2}" type="slidenum">
              <a:rPr lang="it-IT" smtClean="0"/>
              <a:pPr/>
              <a:t>3</a:t>
            </a:fld>
            <a:endParaRPr lang="it-IT"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2B891980-0BF3-461C-95D4-87E094E9751C}" type="slidenum">
              <a:rPr lang="it-IT" smtClean="0">
                <a:solidFill>
                  <a:prstClr val="black"/>
                </a:solidFill>
              </a:rPr>
              <a:pPr/>
              <a:t>4</a:t>
            </a:fld>
            <a:endParaRPr lang="it-IT"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fld id="{58CC9574-A819-4FE4-99A7-1E27AD09ADC2}" type="slidenum">
              <a:rPr lang="it-IT" smtClean="0"/>
              <a:pPr/>
              <a:t>5</a:t>
            </a:fld>
            <a:endParaRPr lang="it-IT"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2B891980-0BF3-461C-95D4-87E094E9751C}" type="slidenum">
              <a:rPr lang="it-IT" smtClean="0">
                <a:solidFill>
                  <a:prstClr val="black"/>
                </a:solidFill>
              </a:rPr>
              <a:pPr/>
              <a:t>6</a:t>
            </a:fld>
            <a:endParaRPr lang="it-IT" dirty="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fld id="{58CC9574-A819-4FE4-99A7-1E27AD09ADC2}" type="slidenum">
              <a:rPr lang="it-IT" smtClean="0"/>
              <a:pPr/>
              <a:t>7</a:t>
            </a:fld>
            <a:endParaRPr lang="it-IT"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2B891980-0BF3-461C-95D4-87E094E9751C}" type="slidenum">
              <a:rPr lang="it-IT" smtClean="0">
                <a:solidFill>
                  <a:prstClr val="black"/>
                </a:solidFill>
              </a:rPr>
              <a:pPr/>
              <a:t>8</a:t>
            </a:fld>
            <a:endParaRPr lang="it-IT" dirty="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fld id="{58CC9574-A819-4FE4-99A7-1E27AD09ADC2}" type="slidenum">
              <a:rPr lang="it-IT" smtClean="0"/>
              <a:pPr/>
              <a:t>9</a:t>
            </a:fld>
            <a:endParaRPr lang="it-IT"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titolo">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tretch>
            <a:fillRect/>
          </a:stretch>
        </p:blipFill>
        <p:spPr>
          <a:xfrm>
            <a:off x="20548" y="20547"/>
            <a:ext cx="3498527" cy="2825393"/>
          </a:xfrm>
          <a:prstGeom prst="rect">
            <a:avLst/>
          </a:prstGeom>
        </p:spPr>
      </p:pic>
      <p:pic>
        <p:nvPicPr>
          <p:cNvPr id="8" name="Picture 7"/>
          <p:cNvPicPr>
            <a:picLocks noChangeAspect="1"/>
          </p:cNvPicPr>
          <p:nvPr userDrawn="1"/>
        </p:nvPicPr>
        <p:blipFill>
          <a:blip r:embed="rId3" cstate="print"/>
          <a:stretch>
            <a:fillRect/>
          </a:stretch>
        </p:blipFill>
        <p:spPr>
          <a:xfrm>
            <a:off x="3503486" y="20548"/>
            <a:ext cx="5624418" cy="2825496"/>
          </a:xfrm>
          <a:prstGeom prst="rect">
            <a:avLst/>
          </a:prstGeom>
        </p:spPr>
      </p:pic>
      <p:pic>
        <p:nvPicPr>
          <p:cNvPr id="9" name="Picture 8"/>
          <p:cNvPicPr>
            <a:picLocks noChangeAspect="1"/>
          </p:cNvPicPr>
          <p:nvPr userDrawn="1"/>
        </p:nvPicPr>
        <p:blipFill>
          <a:blip r:embed="rId4" cstate="print"/>
          <a:stretch>
            <a:fillRect/>
          </a:stretch>
        </p:blipFill>
        <p:spPr>
          <a:xfrm>
            <a:off x="20923" y="2818500"/>
            <a:ext cx="7668994" cy="2296266"/>
          </a:xfrm>
          <a:prstGeom prst="rect">
            <a:avLst/>
          </a:prstGeom>
        </p:spPr>
      </p:pic>
      <p:pic>
        <p:nvPicPr>
          <p:cNvPr id="10" name="Picture 9"/>
          <p:cNvPicPr>
            <a:picLocks noChangeAspect="1"/>
          </p:cNvPicPr>
          <p:nvPr userDrawn="1"/>
        </p:nvPicPr>
        <p:blipFill>
          <a:blip r:embed="rId5" cstate="print"/>
          <a:stretch>
            <a:fillRect/>
          </a:stretch>
        </p:blipFill>
        <p:spPr>
          <a:xfrm>
            <a:off x="7662119" y="2819400"/>
            <a:ext cx="1461333" cy="2293850"/>
          </a:xfrm>
          <a:prstGeom prst="rect">
            <a:avLst/>
          </a:prstGeom>
        </p:spPr>
      </p:pic>
      <p:pic>
        <p:nvPicPr>
          <p:cNvPr id="11" name="Picture 10"/>
          <p:cNvPicPr>
            <a:picLocks/>
          </p:cNvPicPr>
          <p:nvPr userDrawn="1"/>
        </p:nvPicPr>
        <p:blipFill>
          <a:blip r:embed="rId6" cstate="print"/>
          <a:stretch>
            <a:fillRect/>
          </a:stretch>
        </p:blipFill>
        <p:spPr>
          <a:xfrm>
            <a:off x="20548" y="5089818"/>
            <a:ext cx="9098280" cy="1737360"/>
          </a:xfrm>
          <a:prstGeom prst="rect">
            <a:avLst/>
          </a:prstGeom>
        </p:spPr>
      </p:pic>
      <p:sp>
        <p:nvSpPr>
          <p:cNvPr id="14" name="Rectangle 13"/>
          <p:cNvSpPr/>
          <p:nvPr userDrawn="1"/>
        </p:nvSpPr>
        <p:spPr>
          <a:xfrm>
            <a:off x="8755230" y="2469776"/>
            <a:ext cx="304800" cy="1524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it-IT">
              <a:solidFill>
                <a:srgbClr val="F47F28"/>
              </a:solidFill>
            </a:endParaRPr>
          </a:p>
        </p:txBody>
      </p:sp>
      <p:sp>
        <p:nvSpPr>
          <p:cNvPr id="4" name="Date Placeholder 3"/>
          <p:cNvSpPr>
            <a:spLocks noGrp="1"/>
          </p:cNvSpPr>
          <p:nvPr>
            <p:ph type="dt" sz="half" idx="10"/>
          </p:nvPr>
        </p:nvSpPr>
        <p:spPr/>
        <p:txBody>
          <a:bodyPr/>
          <a:lstStyle>
            <a:lvl1pPr eaLnBrk="1" latinLnBrk="0" hangingPunct="1">
              <a:defRPr kumimoji="0" lang="it-IT">
                <a:solidFill>
                  <a:schemeClr val="bg1"/>
                </a:solidFill>
              </a:defRPr>
            </a:lvl1pPr>
          </a:lstStyle>
          <a:p>
            <a:fld id="{A258050E-B668-4FA7-85AD-C750C80A6E9B}" type="datetimeFigureOut">
              <a:rPr lang="it-IT"/>
              <a:pPr/>
              <a:t>15/05/2014</a:t>
            </a:fld>
            <a:endParaRPr kumimoji="0" lang="it-IT"/>
          </a:p>
        </p:txBody>
      </p:sp>
      <p:sp>
        <p:nvSpPr>
          <p:cNvPr id="5" name="Footer Placeholder 4"/>
          <p:cNvSpPr>
            <a:spLocks noGrp="1"/>
          </p:cNvSpPr>
          <p:nvPr>
            <p:ph type="ftr" sz="quarter" idx="11"/>
          </p:nvPr>
        </p:nvSpPr>
        <p:spPr/>
        <p:txBody>
          <a:bodyPr/>
          <a:lstStyle>
            <a:lvl1pPr eaLnBrk="1" latinLnBrk="0" hangingPunct="1">
              <a:defRPr kumimoji="0" lang="it-IT">
                <a:solidFill>
                  <a:schemeClr val="bg1"/>
                </a:solidFill>
              </a:defRPr>
            </a:lvl1pPr>
          </a:lstStyle>
          <a:p>
            <a:endParaRPr kumimoji="0" lang="it-IT"/>
          </a:p>
        </p:txBody>
      </p:sp>
      <p:sp>
        <p:nvSpPr>
          <p:cNvPr id="6" name="Slide Number Placeholder 5"/>
          <p:cNvSpPr>
            <a:spLocks noGrp="1"/>
          </p:cNvSpPr>
          <p:nvPr>
            <p:ph type="sldNum" sz="quarter" idx="12"/>
          </p:nvPr>
        </p:nvSpPr>
        <p:spPr/>
        <p:txBody>
          <a:bodyPr/>
          <a:lstStyle>
            <a:lvl1pPr eaLnBrk="1" latinLnBrk="0" hangingPunct="1">
              <a:defRPr kumimoji="0" lang="it-IT">
                <a:solidFill>
                  <a:schemeClr val="bg1"/>
                </a:solidFill>
              </a:defRPr>
            </a:lvl1pPr>
          </a:lstStyle>
          <a:p>
            <a:fld id="{240D5ECE-8B49-45CD-BE81-EF81920D1969}" type="slidenum">
              <a:rPr/>
              <a:pPr/>
              <a:t>‹N›</a:t>
            </a:fld>
            <a:endParaRPr kumimoji="0" lang="it-IT"/>
          </a:p>
        </p:txBody>
      </p:sp>
      <p:sp>
        <p:nvSpPr>
          <p:cNvPr id="15" name="Text Placeholder 15"/>
          <p:cNvSpPr>
            <a:spLocks noGrp="1"/>
          </p:cNvSpPr>
          <p:nvPr>
            <p:ph type="body" sz="quarter" idx="14" hasCustomPrompt="1"/>
          </p:nvPr>
        </p:nvSpPr>
        <p:spPr>
          <a:xfrm>
            <a:off x="3581400" y="1295400"/>
            <a:ext cx="5105400" cy="1416269"/>
          </a:xfrm>
        </p:spPr>
        <p:txBody>
          <a:bodyPr anchor="b">
            <a:normAutofit/>
          </a:bodyPr>
          <a:lstStyle>
            <a:lvl1pPr algn="r" eaLnBrk="1" latinLnBrk="0" hangingPunct="1">
              <a:buNone/>
              <a:defRPr kumimoji="0" lang="it-IT" sz="2200" kern="1200">
                <a:solidFill>
                  <a:schemeClr val="tx1">
                    <a:lumMod val="75000"/>
                    <a:lumOff val="25000"/>
                  </a:schemeClr>
                </a:solidFill>
                <a:latin typeface="Calibri" pitchFamily="34" charset="0"/>
                <a:ea typeface="+mn-ea"/>
                <a:cs typeface="+mn-cs"/>
              </a:defRPr>
            </a:lvl1pPr>
          </a:lstStyle>
          <a:p>
            <a:pPr lvl="0"/>
            <a:r>
              <a:rPr kumimoji="0" lang="it-IT"/>
              <a:t>Fare clic per modificare lo stile del sottotitolo dello schema</a:t>
            </a:r>
          </a:p>
        </p:txBody>
      </p:sp>
      <p:sp>
        <p:nvSpPr>
          <p:cNvPr id="2" name="Title 1"/>
          <p:cNvSpPr>
            <a:spLocks noGrp="1"/>
          </p:cNvSpPr>
          <p:nvPr>
            <p:ph type="title"/>
          </p:nvPr>
        </p:nvSpPr>
        <p:spPr>
          <a:xfrm>
            <a:off x="106344" y="4114800"/>
            <a:ext cx="7315200" cy="914400"/>
          </a:xfrm>
        </p:spPr>
        <p:txBody>
          <a:bodyPr anchor="b" anchorCtr="0">
            <a:normAutofit/>
          </a:bodyPr>
          <a:lstStyle>
            <a:lvl1pPr marL="0" indent="0" eaLnBrk="1" latinLnBrk="0" hangingPunct="1">
              <a:defRPr kumimoji="0" lang="it-IT" sz="3600" b="1" kern="1200" baseline="0">
                <a:solidFill>
                  <a:schemeClr val="bg1"/>
                </a:solidFill>
                <a:latin typeface="Arial" pitchFamily="34" charset="0"/>
                <a:ea typeface="+mn-ea"/>
                <a:cs typeface="Arial" pitchFamily="34" charset="0"/>
              </a:defRPr>
            </a:lvl1pPr>
          </a:lstStyle>
          <a:p>
            <a:pPr marL="342900" lvl="0" indent="-342900" algn="l" defTabSz="914400" eaLnBrk="1" latinLnBrk="0" hangingPunct="1"/>
            <a:r>
              <a:rPr lang="it-IT" smtClean="0"/>
              <a:t>Fare clic per modificare lo stile del titolo</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 calcmode="lin" valueType="num">
                                      <p:cBhvr additive="base">
                                        <p:cTn id="15" dur="500" fill="hold"/>
                                        <p:tgtEl>
                                          <p:spTgt spid="15">
                                            <p:txEl>
                                              <p:pRg st="0" end="0"/>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5">
                                            <p:txEl>
                                              <p:pRg st="0" end="0"/>
                                            </p:txEl>
                                          </p:spTgt>
                                        </p:tgtEl>
                                        <p:attrNameLst>
                                          <p:attrName>ppt_y</p:attrName>
                                        </p:attrNameLst>
                                      </p:cBhvr>
                                      <p:tavLst>
                                        <p:tav tm="0">
                                          <p:val>
                                            <p:strVal val="#ppt_y"/>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anim calcmode="lin" valueType="num">
                                      <p:cBhvr>
                                        <p:cTn id="20" dur="500" fill="hold"/>
                                        <p:tgtEl>
                                          <p:spTgt spid="11"/>
                                        </p:tgtEl>
                                        <p:attrNameLst>
                                          <p:attrName>ppt_x</p:attrName>
                                        </p:attrNameLst>
                                      </p:cBhvr>
                                      <p:tavLst>
                                        <p:tav tm="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1"/>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0-#ppt_w/2"/>
                                          </p:val>
                                        </p:tav>
                                        <p:tav tm="100000">
                                          <p:val>
                                            <p:strVal val="#ppt_x"/>
                                          </p:val>
                                        </p:tav>
                                      </p:tavLst>
                                    </p:anim>
                                    <p:anim calcmode="lin" valueType="num">
                                      <p:cBhvr additive="base">
                                        <p:cTn id="25" dur="500" fill="hold"/>
                                        <p:tgtEl>
                                          <p:spTgt spid="9"/>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1+#ppt_w/2"/>
                                          </p:val>
                                        </p:tav>
                                        <p:tav tm="100000">
                                          <p:val>
                                            <p:strVal val="#ppt_x"/>
                                          </p:val>
                                        </p:tav>
                                      </p:tavLst>
                                    </p:anim>
                                    <p:anim calcmode="lin" valueType="num">
                                      <p:cBhvr additive="base">
                                        <p:cTn id="29" dur="500" fill="hold"/>
                                        <p:tgtEl>
                                          <p:spTgt spid="10"/>
                                        </p:tgtEl>
                                        <p:attrNameLst>
                                          <p:attrName>ppt_y</p:attrName>
                                        </p:attrNameLst>
                                      </p:cBhvr>
                                      <p:tavLst>
                                        <p:tav tm="0">
                                          <p:val>
                                            <p:strVal val="#ppt_y"/>
                                          </p:val>
                                        </p:tav>
                                        <p:tav tm="100000">
                                          <p:val>
                                            <p:strVal val="#ppt_y"/>
                                          </p:val>
                                        </p:tav>
                                      </p:tavLst>
                                    </p:anim>
                                  </p:childTnLst>
                                </p:cTn>
                              </p:par>
                              <p:par>
                                <p:cTn id="30" presetID="10" presetClass="entr" presetSubtype="0" fill="hold" grpId="0" nodeType="withEffect">
                                  <p:stCondLst>
                                    <p:cond delay="50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build="p">
        <p:tmplLst>
          <p:tmpl lvl="1">
            <p:tnLst>
              <p:par>
                <p:cTn presetID="2" presetClass="entr" presetSubtype="2"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additive="base">
                        <p:cTn dur="500" fill="hold"/>
                        <p:tgtEl>
                          <p:spTgt spid="15"/>
                        </p:tgtEl>
                        <p:attrNameLst>
                          <p:attrName>ppt_x</p:attrName>
                        </p:attrNameLst>
                      </p:cBhvr>
                      <p:tavLst>
                        <p:tav tm="0">
                          <p:val>
                            <p:strVal val="1+#ppt_w/2"/>
                          </p:val>
                        </p:tav>
                        <p:tav tm="100000">
                          <p:val>
                            <p:strVal val="#ppt_x"/>
                          </p:val>
                        </p:tav>
                      </p:tavLst>
                    </p:anim>
                    <p:anim calcmode="lin" valueType="num">
                      <p:cBhvr additive="base">
                        <p:cTn dur="500" fill="hold"/>
                        <p:tgtEl>
                          <p:spTgt spid="15"/>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Clip multimediale con didascalia">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eaLnBrk="1" latinLnBrk="0" hangingPunct="1">
              <a:defRPr kumimoji="0" lang="it-IT">
                <a:solidFill>
                  <a:schemeClr val="bg1"/>
                </a:solidFill>
              </a:defRPr>
            </a:lvl1pPr>
          </a:lstStyle>
          <a:p>
            <a:fld id="{A258050E-B668-4FA7-85AD-C750C80A6E9B}" type="datetimeFigureOut">
              <a:rPr lang="it-IT"/>
              <a:pPr/>
              <a:t>15/05/2014</a:t>
            </a:fld>
            <a:endParaRPr kumimoji="0" lang="it-IT"/>
          </a:p>
        </p:txBody>
      </p:sp>
      <p:sp>
        <p:nvSpPr>
          <p:cNvPr id="4" name="Footer Placeholder 3"/>
          <p:cNvSpPr>
            <a:spLocks noGrp="1"/>
          </p:cNvSpPr>
          <p:nvPr>
            <p:ph type="ftr" sz="quarter" idx="11"/>
          </p:nvPr>
        </p:nvSpPr>
        <p:spPr/>
        <p:txBody>
          <a:bodyPr/>
          <a:lstStyle>
            <a:lvl1pPr eaLnBrk="1" latinLnBrk="0" hangingPunct="1">
              <a:defRPr kumimoji="0" lang="it-IT">
                <a:solidFill>
                  <a:schemeClr val="bg1"/>
                </a:solidFill>
              </a:defRPr>
            </a:lvl1pPr>
          </a:lstStyle>
          <a:p>
            <a:endParaRPr kumimoji="0" lang="it-IT"/>
          </a:p>
        </p:txBody>
      </p:sp>
      <p:sp>
        <p:nvSpPr>
          <p:cNvPr id="5" name="Slide Number Placeholder 4"/>
          <p:cNvSpPr>
            <a:spLocks noGrp="1"/>
          </p:cNvSpPr>
          <p:nvPr>
            <p:ph type="sldNum" sz="quarter" idx="12"/>
          </p:nvPr>
        </p:nvSpPr>
        <p:spPr/>
        <p:txBody>
          <a:bodyPr/>
          <a:lstStyle>
            <a:lvl1pPr eaLnBrk="1" latinLnBrk="0" hangingPunct="1">
              <a:defRPr kumimoji="0" lang="it-IT">
                <a:solidFill>
                  <a:schemeClr val="bg1"/>
                </a:solidFill>
              </a:defRPr>
            </a:lvl1pPr>
          </a:lstStyle>
          <a:p>
            <a:fld id="{240D5ECE-8B49-45CD-BE81-EF81920D1969}" type="slidenum">
              <a:rPr/>
              <a:pPr/>
              <a:t>‹N›</a:t>
            </a:fld>
            <a:endParaRPr kumimoji="0" lang="it-IT"/>
          </a:p>
        </p:txBody>
      </p:sp>
      <p:sp>
        <p:nvSpPr>
          <p:cNvPr id="6" name="Rectangle 5"/>
          <p:cNvSpPr/>
          <p:nvPr userDrawn="1"/>
        </p:nvSpPr>
        <p:spPr>
          <a:xfrm>
            <a:off x="595263" y="4800600"/>
            <a:ext cx="4873752"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it-IT" b="1">
              <a:latin typeface="Georgia" pitchFamily="18" charset="0"/>
            </a:endParaRPr>
          </a:p>
        </p:txBody>
      </p:sp>
      <p:sp>
        <p:nvSpPr>
          <p:cNvPr id="7" name="Title 1"/>
          <p:cNvSpPr>
            <a:spLocks noGrp="1"/>
          </p:cNvSpPr>
          <p:nvPr>
            <p:ph type="title"/>
          </p:nvPr>
        </p:nvSpPr>
        <p:spPr>
          <a:xfrm>
            <a:off x="606552" y="4800600"/>
            <a:ext cx="4809244" cy="566738"/>
          </a:xfrm>
        </p:spPr>
        <p:txBody>
          <a:bodyPr anchor="b">
            <a:normAutofit/>
          </a:bodyPr>
          <a:lstStyle>
            <a:lvl1pPr algn="ctr" eaLnBrk="1" latinLnBrk="0" hangingPunct="1">
              <a:defRPr kumimoji="0" lang="it-IT" sz="1800" b="0" i="1">
                <a:solidFill>
                  <a:schemeClr val="bg1">
                    <a:lumMod val="85000"/>
                  </a:schemeClr>
                </a:solidFill>
                <a:latin typeface="Georgia" pitchFamily="18" charset="0"/>
              </a:defRPr>
            </a:lvl1pPr>
          </a:lstStyle>
          <a:p>
            <a:pPr eaLnBrk="1" latinLnBrk="0" hangingPunct="1"/>
            <a:r>
              <a:rPr lang="it-IT" smtClean="0"/>
              <a:t>Fare clic per modificare lo stile del titolo</a:t>
            </a:r>
            <a:endParaRPr/>
          </a:p>
        </p:txBody>
      </p:sp>
      <p:sp>
        <p:nvSpPr>
          <p:cNvPr id="9" name="Media Placeholder 8"/>
          <p:cNvSpPr>
            <a:spLocks noGrp="1"/>
          </p:cNvSpPr>
          <p:nvPr>
            <p:ph type="media" sz="quarter" idx="13"/>
          </p:nvPr>
        </p:nvSpPr>
        <p:spPr>
          <a:xfrm>
            <a:off x="587022" y="838200"/>
            <a:ext cx="4873752" cy="3812822"/>
          </a:xfrm>
        </p:spPr>
        <p:txBody>
          <a:bodyPr/>
          <a:lstStyle>
            <a:lvl1pPr eaLnBrk="1" latinLnBrk="0" hangingPunct="1">
              <a:buNone/>
              <a:defRPr kumimoji="0" lang="it-IT"/>
            </a:lvl1pPr>
          </a:lstStyle>
          <a:p>
            <a:pPr eaLnBrk="1" latinLnBrk="0" hangingPunct="1"/>
            <a:r>
              <a:rPr lang="it-IT" smtClean="0"/>
              <a:t>Fare clic sull'icona per inserire un clip multimediale</a:t>
            </a:r>
            <a:endParaRPr/>
          </a:p>
        </p:txBody>
      </p:sp>
      <p:sp>
        <p:nvSpPr>
          <p:cNvPr id="11" name="Text Placeholder 10"/>
          <p:cNvSpPr>
            <a:spLocks noGrp="1"/>
          </p:cNvSpPr>
          <p:nvPr>
            <p:ph type="body" sz="quarter" idx="14"/>
          </p:nvPr>
        </p:nvSpPr>
        <p:spPr>
          <a:xfrm>
            <a:off x="5776863" y="838200"/>
            <a:ext cx="2819400" cy="4636911"/>
          </a:xfrm>
        </p:spPr>
        <p:txBody>
          <a:bodyPr>
            <a:normAutofit/>
          </a:bodyPr>
          <a:lstStyle>
            <a:lvl1pPr marL="0" indent="0" algn="l" eaLnBrk="1" latinLnBrk="0" hangingPunct="1">
              <a:buNone/>
              <a:defRPr kumimoji="0" lang="it-IT" sz="2400">
                <a:solidFill>
                  <a:schemeClr val="bg1"/>
                </a:solidFill>
              </a:defRPr>
            </a:lvl1pPr>
          </a:lstStyle>
          <a:p>
            <a:pPr lvl="0" eaLnBrk="1" latinLnBrk="0" hangingPunct="1"/>
            <a:r>
              <a:rPr lang="it-IT" smtClean="0"/>
              <a:t>Fare clic per modificare stili del testo dello schema</a:t>
            </a:r>
          </a:p>
        </p:txBody>
      </p:sp>
    </p:spTree>
  </p:cSld>
  <p:clrMapOvr>
    <a:masterClrMapping/>
  </p:clrMapOvr>
  <mc:AlternateContent xmlns:mc="http://schemas.openxmlformats.org/markup-compatibility/2006" xmlns:p14="http://schemas.microsoft.com/office/powerpoint/2010/main">
    <mc:Choice Requires="p14">
      <p:transition spd="slow" p14:dur="2000">
        <p:wipe/>
      </p:transition>
    </mc:Choice>
    <mc:Fallback xmlns="">
      <p:transition spd="slow">
        <p:wip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1792800" y="4800600"/>
            <a:ext cx="5500800"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it-IT" b="1">
              <a:latin typeface="Georgia" pitchFamily="18" charset="0"/>
            </a:endParaRPr>
          </a:p>
        </p:txBody>
      </p:sp>
      <p:sp>
        <p:nvSpPr>
          <p:cNvPr id="2" name="Title 1"/>
          <p:cNvSpPr>
            <a:spLocks noGrp="1"/>
          </p:cNvSpPr>
          <p:nvPr>
            <p:ph type="title"/>
          </p:nvPr>
        </p:nvSpPr>
        <p:spPr>
          <a:xfrm>
            <a:off x="1792288" y="4800600"/>
            <a:ext cx="5486400" cy="566738"/>
          </a:xfrm>
        </p:spPr>
        <p:txBody>
          <a:bodyPr anchor="b">
            <a:normAutofit/>
          </a:bodyPr>
          <a:lstStyle>
            <a:lvl1pPr algn="ctr" eaLnBrk="1" latinLnBrk="0" hangingPunct="1">
              <a:defRPr kumimoji="0" lang="it-IT" sz="1800" b="0" i="1">
                <a:solidFill>
                  <a:schemeClr val="bg1">
                    <a:lumMod val="85000"/>
                  </a:schemeClr>
                </a:solidFill>
                <a:latin typeface="Georgia" pitchFamily="18" charset="0"/>
              </a:defRPr>
            </a:lvl1pPr>
          </a:lstStyle>
          <a:p>
            <a:pPr eaLnBrk="1" latinLnBrk="0" hangingPunct="1"/>
            <a:r>
              <a:rPr lang="it-IT" smtClean="0"/>
              <a:t>Fare clic per modificare lo stile del titolo</a:t>
            </a:r>
            <a:endParaRPr/>
          </a:p>
        </p:txBody>
      </p:sp>
      <p:sp>
        <p:nvSpPr>
          <p:cNvPr id="3" name="Picture Placeholder 2"/>
          <p:cNvSpPr>
            <a:spLocks noGrp="1"/>
          </p:cNvSpPr>
          <p:nvPr>
            <p:ph type="pic" idx="1"/>
          </p:nvPr>
        </p:nvSpPr>
        <p:spPr>
          <a:xfrm>
            <a:off x="1792288" y="612775"/>
            <a:ext cx="5486400" cy="4114800"/>
          </a:xfrm>
        </p:spPr>
        <p:txBody>
          <a:bodyPr/>
          <a:lstStyle>
            <a:lvl1pPr marL="0" indent="0" eaLnBrk="1" latinLnBrk="0" hangingPunct="1">
              <a:buNone/>
              <a:defRPr kumimoji="0" lang="it-IT" sz="3200"/>
            </a:lvl1pPr>
            <a:lvl2pPr marL="457200" indent="0" eaLnBrk="1" latinLnBrk="0" hangingPunct="1">
              <a:buNone/>
              <a:defRPr kumimoji="0" lang="it-IT" sz="2800"/>
            </a:lvl2pPr>
            <a:lvl3pPr marL="914400" indent="0" eaLnBrk="1" latinLnBrk="0" hangingPunct="1">
              <a:buNone/>
              <a:defRPr kumimoji="0" lang="it-IT" sz="2400"/>
            </a:lvl3pPr>
            <a:lvl4pPr marL="1371600" indent="0" eaLnBrk="1" latinLnBrk="0" hangingPunct="1">
              <a:buNone/>
              <a:defRPr kumimoji="0" lang="it-IT" sz="2000"/>
            </a:lvl4pPr>
            <a:lvl5pPr marL="1828800" indent="0" eaLnBrk="1" latinLnBrk="0" hangingPunct="1">
              <a:buNone/>
              <a:defRPr kumimoji="0" lang="it-IT" sz="2000"/>
            </a:lvl5pPr>
            <a:lvl6pPr marL="2286000" indent="0" eaLnBrk="1" latinLnBrk="0" hangingPunct="1">
              <a:buNone/>
              <a:defRPr kumimoji="0" lang="it-IT" sz="2000"/>
            </a:lvl6pPr>
            <a:lvl7pPr marL="2743200" indent="0" eaLnBrk="1" latinLnBrk="0" hangingPunct="1">
              <a:buNone/>
              <a:defRPr kumimoji="0" lang="it-IT" sz="2000"/>
            </a:lvl7pPr>
            <a:lvl8pPr marL="3200400" indent="0" eaLnBrk="1" latinLnBrk="0" hangingPunct="1">
              <a:buNone/>
              <a:defRPr kumimoji="0" lang="it-IT" sz="2000"/>
            </a:lvl8pPr>
            <a:lvl9pPr marL="3657600" indent="0" eaLnBrk="1" latinLnBrk="0" hangingPunct="1">
              <a:buNone/>
              <a:defRPr kumimoji="0" lang="it-IT" sz="2000"/>
            </a:lvl9pPr>
          </a:lstStyle>
          <a:p>
            <a:pPr eaLnBrk="1" latinLnBrk="0" hangingPunct="1"/>
            <a:r>
              <a:rPr lang="it-IT" smtClean="0"/>
              <a:t>Fare clic sull'icona per inserire un'immagine</a:t>
            </a:r>
            <a:endParaRPr/>
          </a:p>
        </p:txBody>
      </p:sp>
      <p:sp>
        <p:nvSpPr>
          <p:cNvPr id="4" name="Text Placeholder 3"/>
          <p:cNvSpPr>
            <a:spLocks noGrp="1"/>
          </p:cNvSpPr>
          <p:nvPr>
            <p:ph type="body" sz="half" idx="2"/>
          </p:nvPr>
        </p:nvSpPr>
        <p:spPr>
          <a:xfrm>
            <a:off x="1792288" y="5562600"/>
            <a:ext cx="5486400" cy="609600"/>
          </a:xfrm>
        </p:spPr>
        <p:txBody>
          <a:bodyPr/>
          <a:lstStyle>
            <a:lvl1pPr marL="0" indent="0" algn="ctr" eaLnBrk="1" latinLnBrk="0" hangingPunct="1">
              <a:buNone/>
              <a:defRPr kumimoji="0" lang="it-IT" sz="1400"/>
            </a:lvl1pPr>
            <a:lvl2pPr marL="457200" indent="0" eaLnBrk="1" latinLnBrk="0" hangingPunct="1">
              <a:buNone/>
              <a:defRPr kumimoji="0" lang="it-IT" sz="1200"/>
            </a:lvl2pPr>
            <a:lvl3pPr marL="914400" indent="0" eaLnBrk="1" latinLnBrk="0" hangingPunct="1">
              <a:buNone/>
              <a:defRPr kumimoji="0" lang="it-IT" sz="1000"/>
            </a:lvl3pPr>
            <a:lvl4pPr marL="1371600" indent="0" eaLnBrk="1" latinLnBrk="0" hangingPunct="1">
              <a:buNone/>
              <a:defRPr kumimoji="0" lang="it-IT" sz="900"/>
            </a:lvl4pPr>
            <a:lvl5pPr marL="1828800" indent="0" eaLnBrk="1" latinLnBrk="0" hangingPunct="1">
              <a:buNone/>
              <a:defRPr kumimoji="0" lang="it-IT" sz="900"/>
            </a:lvl5pPr>
            <a:lvl6pPr marL="2286000" indent="0" eaLnBrk="1" latinLnBrk="0" hangingPunct="1">
              <a:buNone/>
              <a:defRPr kumimoji="0" lang="it-IT" sz="900"/>
            </a:lvl6pPr>
            <a:lvl7pPr marL="2743200" indent="0" eaLnBrk="1" latinLnBrk="0" hangingPunct="1">
              <a:buNone/>
              <a:defRPr kumimoji="0" lang="it-IT" sz="900"/>
            </a:lvl7pPr>
            <a:lvl8pPr marL="3200400" indent="0" eaLnBrk="1" latinLnBrk="0" hangingPunct="1">
              <a:buNone/>
              <a:defRPr kumimoji="0" lang="it-IT" sz="900"/>
            </a:lvl8pPr>
            <a:lvl9pPr marL="3657600" indent="0" eaLnBrk="1" latinLnBrk="0" hangingPunct="1">
              <a:buNone/>
              <a:defRPr kumimoji="0" lang="it-IT" sz="900"/>
            </a:lvl9pPr>
          </a:lstStyle>
          <a:p>
            <a:pPr lvl="0" eaLnBrk="1" latinLnBrk="0" hangingPunct="1"/>
            <a:r>
              <a:rPr lang="it-IT" smtClean="0"/>
              <a:t>Fare clic per modificare stili del testo dello schema</a:t>
            </a:r>
          </a:p>
        </p:txBody>
      </p:sp>
      <p:sp>
        <p:nvSpPr>
          <p:cNvPr id="5" name="Date Placeholder 4"/>
          <p:cNvSpPr>
            <a:spLocks noGrp="1"/>
          </p:cNvSpPr>
          <p:nvPr>
            <p:ph type="dt" sz="half" idx="10"/>
          </p:nvPr>
        </p:nvSpPr>
        <p:spPr/>
        <p:txBody>
          <a:bodyPr/>
          <a:lstStyle>
            <a:lvl1pPr eaLnBrk="1" latinLnBrk="0" hangingPunct="1">
              <a:defRPr kumimoji="0" lang="it-IT">
                <a:solidFill>
                  <a:schemeClr val="bg1"/>
                </a:solidFill>
              </a:defRPr>
            </a:lvl1pPr>
          </a:lstStyle>
          <a:p>
            <a:fld id="{A258050E-B668-4FA7-85AD-C750C80A6E9B}" type="datetimeFigureOut">
              <a:rPr lang="it-IT"/>
              <a:pPr/>
              <a:t>15/05/2014</a:t>
            </a:fld>
            <a:endParaRPr kumimoji="0" lang="it-IT"/>
          </a:p>
        </p:txBody>
      </p:sp>
      <p:sp>
        <p:nvSpPr>
          <p:cNvPr id="6" name="Footer Placeholder 5"/>
          <p:cNvSpPr>
            <a:spLocks noGrp="1"/>
          </p:cNvSpPr>
          <p:nvPr>
            <p:ph type="ftr" sz="quarter" idx="11"/>
          </p:nvPr>
        </p:nvSpPr>
        <p:spPr/>
        <p:txBody>
          <a:bodyPr/>
          <a:lstStyle>
            <a:lvl1pPr eaLnBrk="1" latinLnBrk="0" hangingPunct="1">
              <a:defRPr kumimoji="0" lang="it-IT">
                <a:solidFill>
                  <a:schemeClr val="bg1"/>
                </a:solidFill>
              </a:defRPr>
            </a:lvl1pPr>
          </a:lstStyle>
          <a:p>
            <a:endParaRPr kumimoji="0" lang="it-IT"/>
          </a:p>
        </p:txBody>
      </p:sp>
      <p:sp>
        <p:nvSpPr>
          <p:cNvPr id="7" name="Slide Number Placeholder 6"/>
          <p:cNvSpPr>
            <a:spLocks noGrp="1"/>
          </p:cNvSpPr>
          <p:nvPr>
            <p:ph type="sldNum" sz="quarter" idx="12"/>
          </p:nvPr>
        </p:nvSpPr>
        <p:spPr/>
        <p:txBody>
          <a:bodyPr/>
          <a:lstStyle>
            <a:lvl1pPr eaLnBrk="1" latinLnBrk="0" hangingPunct="1">
              <a:defRPr kumimoji="0" lang="it-IT">
                <a:solidFill>
                  <a:schemeClr val="bg1"/>
                </a:solidFill>
              </a:defRPr>
            </a:lvl1pPr>
          </a:lstStyle>
          <a:p>
            <a:fld id="{240D5ECE-8B49-45CD-BE81-EF81920D1969}" type="slidenum">
              <a:rPr/>
              <a:pPr/>
              <a:t>‹N›</a:t>
            </a:fld>
            <a:endParaRPr kumimoji="0" lang="it-IT"/>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olo e testo vertical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a:p>
        </p:txBody>
      </p:sp>
      <p:sp>
        <p:nvSpPr>
          <p:cNvPr id="4" name="Date Placeholder 3"/>
          <p:cNvSpPr>
            <a:spLocks noGrp="1"/>
          </p:cNvSpPr>
          <p:nvPr>
            <p:ph type="dt" sz="half" idx="10"/>
          </p:nvPr>
        </p:nvSpPr>
        <p:spPr/>
        <p:txBody>
          <a:bodyPr/>
          <a:lstStyle/>
          <a:p>
            <a:fld id="{A258050E-B668-4FA7-85AD-C750C80A6E9B}" type="datetimeFigureOut">
              <a:rPr lang="it-IT"/>
              <a:pPr/>
              <a:t>15/05/2014</a:t>
            </a:fld>
            <a:endParaRPr kumimoji="0" lang="it-IT"/>
          </a:p>
        </p:txBody>
      </p:sp>
      <p:sp>
        <p:nvSpPr>
          <p:cNvPr id="5" name="Footer Placeholder 4"/>
          <p:cNvSpPr>
            <a:spLocks noGrp="1"/>
          </p:cNvSpPr>
          <p:nvPr>
            <p:ph type="ftr" sz="quarter" idx="11"/>
          </p:nvPr>
        </p:nvSpPr>
        <p:spPr/>
        <p:txBody>
          <a:bodyPr/>
          <a:lstStyle/>
          <a:p>
            <a:endParaRPr kumimoji="0" lang="it-IT"/>
          </a:p>
        </p:txBody>
      </p:sp>
      <p:sp>
        <p:nvSpPr>
          <p:cNvPr id="6" name="Slide Number Placeholder 5"/>
          <p:cNvSpPr>
            <a:spLocks noGrp="1"/>
          </p:cNvSpPr>
          <p:nvPr>
            <p:ph type="sldNum" sz="quarter" idx="12"/>
          </p:nvPr>
        </p:nvSpPr>
        <p:spPr/>
        <p:txBody>
          <a:bodyPr/>
          <a:lstStyle/>
          <a:p>
            <a:fld id="{240D5ECE-8B49-45CD-BE81-EF81920D1969}" type="slidenum">
              <a:rPr/>
              <a:pPr/>
              <a:t>‹N›</a:t>
            </a:fld>
            <a:endParaRPr kumimoji="0" lang="it-IT"/>
          </a:p>
        </p:txBody>
      </p:sp>
      <p:sp>
        <p:nvSpPr>
          <p:cNvPr id="14" name="Title 1"/>
          <p:cNvSpPr>
            <a:spLocks noGrp="1"/>
          </p:cNvSpPr>
          <p:nvPr>
            <p:ph type="title" hasCustomPrompt="1"/>
          </p:nvPr>
        </p:nvSpPr>
        <p:spPr>
          <a:xfrm>
            <a:off x="0" y="414867"/>
            <a:ext cx="5029200" cy="457200"/>
          </a:xfrm>
          <a:solidFill>
            <a:schemeClr val="tx1">
              <a:lumMod val="50000"/>
              <a:lumOff val="50000"/>
            </a:schemeClr>
          </a:solidFill>
        </p:spPr>
        <p:txBody>
          <a:bodyPr>
            <a:normAutofit/>
          </a:bodyPr>
          <a:lstStyle>
            <a:lvl1pPr algn="l" eaLnBrk="1" latinLnBrk="0" hangingPunct="1">
              <a:defRPr kumimoji="0" lang="it-IT" sz="2800" b="1" kern="1200" baseline="0">
                <a:solidFill>
                  <a:schemeClr val="bg1"/>
                </a:solidFill>
                <a:latin typeface="+mn-lt"/>
                <a:ea typeface="+mn-ea"/>
                <a:cs typeface="+mn-cs"/>
              </a:defRPr>
            </a:lvl1pPr>
          </a:lstStyle>
          <a:p>
            <a:r>
              <a:rPr kumimoji="0" lang="it-IT"/>
              <a:t>    Fare clic per modificare lo stile del titolo</a:t>
            </a:r>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Titolo verticale e testo">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715000" y="274638"/>
            <a:ext cx="2057400" cy="5851525"/>
          </a:xfrm>
        </p:spPr>
        <p:txBody>
          <a:bodyPr vert="eaVert"/>
          <a:lstStyle/>
          <a:p>
            <a:pPr eaLnBrk="1" latinLnBrk="0" hangingPunct="1"/>
            <a:r>
              <a:rPr lang="it-IT" smtClean="0"/>
              <a:t>Fare clic per modificare lo stile del titolo</a:t>
            </a:r>
            <a:endParaRPr/>
          </a:p>
        </p:txBody>
      </p:sp>
      <p:sp>
        <p:nvSpPr>
          <p:cNvPr id="3" name="Vertical Text Placeholder 2"/>
          <p:cNvSpPr>
            <a:spLocks noGrp="1"/>
          </p:cNvSpPr>
          <p:nvPr>
            <p:ph type="body" orient="vert" idx="1"/>
          </p:nvPr>
        </p:nvSpPr>
        <p:spPr>
          <a:xfrm>
            <a:off x="457200" y="274638"/>
            <a:ext cx="51054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a:p>
        </p:txBody>
      </p:sp>
      <p:sp>
        <p:nvSpPr>
          <p:cNvPr id="4" name="Date Placeholder 3"/>
          <p:cNvSpPr>
            <a:spLocks noGrp="1"/>
          </p:cNvSpPr>
          <p:nvPr>
            <p:ph type="dt" sz="half" idx="10"/>
          </p:nvPr>
        </p:nvSpPr>
        <p:spPr/>
        <p:txBody>
          <a:bodyPr/>
          <a:lstStyle>
            <a:lvl1pPr eaLnBrk="1" latinLnBrk="0" hangingPunct="1">
              <a:defRPr kumimoji="0" lang="it-IT">
                <a:solidFill>
                  <a:schemeClr val="tx1">
                    <a:lumMod val="85000"/>
                    <a:lumOff val="15000"/>
                  </a:schemeClr>
                </a:solidFill>
              </a:defRPr>
            </a:lvl1pPr>
          </a:lstStyle>
          <a:p>
            <a:fld id="{A258050E-B668-4FA7-85AD-C750C80A6E9B}" type="datetimeFigureOut">
              <a:rPr lang="it-IT"/>
              <a:pPr/>
              <a:t>15/05/2014</a:t>
            </a:fld>
            <a:endParaRPr kumimoji="0" lang="it-IT"/>
          </a:p>
        </p:txBody>
      </p:sp>
      <p:sp>
        <p:nvSpPr>
          <p:cNvPr id="5" name="Footer Placeholder 4"/>
          <p:cNvSpPr>
            <a:spLocks noGrp="1"/>
          </p:cNvSpPr>
          <p:nvPr>
            <p:ph type="ftr" sz="quarter" idx="11"/>
          </p:nvPr>
        </p:nvSpPr>
        <p:spPr/>
        <p:txBody>
          <a:bodyPr/>
          <a:lstStyle/>
          <a:p>
            <a:endParaRPr kumimoji="0" lang="it-IT"/>
          </a:p>
        </p:txBody>
      </p:sp>
      <p:sp>
        <p:nvSpPr>
          <p:cNvPr id="6" name="Slide Number Placeholder 5"/>
          <p:cNvSpPr>
            <a:spLocks noGrp="1"/>
          </p:cNvSpPr>
          <p:nvPr>
            <p:ph type="sldNum" sz="quarter" idx="12"/>
          </p:nvPr>
        </p:nvSpPr>
        <p:spPr/>
        <p:txBody>
          <a:bodyPr/>
          <a:lstStyle>
            <a:lvl1pPr eaLnBrk="1" latinLnBrk="0" hangingPunct="1">
              <a:defRPr kumimoji="0" lang="it-IT">
                <a:solidFill>
                  <a:schemeClr val="tx1">
                    <a:lumMod val="85000"/>
                    <a:lumOff val="15000"/>
                  </a:schemeClr>
                </a:solidFill>
              </a:defRPr>
            </a:lvl1pPr>
          </a:lstStyle>
          <a:p>
            <a:fld id="{240D5ECE-8B49-45CD-BE81-EF81920D1969}" type="slidenum">
              <a:rPr/>
              <a:pPr/>
              <a:t>‹N›</a:t>
            </a:fld>
            <a:endParaRPr kumimoji="0" lang="it-IT"/>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71800" y="1992354"/>
            <a:ext cx="5867400" cy="1970046"/>
          </a:xfrm>
        </p:spPr>
        <p:txBody>
          <a:bodyPr anchor="ctr">
            <a:normAutofit/>
          </a:bodyPr>
          <a:lstStyle>
            <a:lvl1pPr algn="l" eaLnBrk="1" latinLnBrk="0" hangingPunct="1">
              <a:defRPr kumimoji="0" lang="it-IT" sz="3000" b="1" cap="all"/>
            </a:lvl1pPr>
          </a:lstStyle>
          <a:p>
            <a:pPr eaLnBrk="1" latinLnBrk="0" hangingPunct="1"/>
            <a:r>
              <a:rPr lang="it-IT" smtClean="0"/>
              <a:t>Fare clic per modificare lo stile del titolo</a:t>
            </a:r>
            <a:endParaRPr/>
          </a:p>
        </p:txBody>
      </p:sp>
      <p:sp>
        <p:nvSpPr>
          <p:cNvPr id="3" name="Text Placeholder 2"/>
          <p:cNvSpPr>
            <a:spLocks noGrp="1"/>
          </p:cNvSpPr>
          <p:nvPr>
            <p:ph type="body" idx="1"/>
          </p:nvPr>
        </p:nvSpPr>
        <p:spPr>
          <a:xfrm>
            <a:off x="381000" y="5105400"/>
            <a:ext cx="8229601" cy="375787"/>
          </a:xfrm>
        </p:spPr>
        <p:txBody>
          <a:bodyPr anchor="b">
            <a:normAutofit/>
          </a:bodyPr>
          <a:lstStyle>
            <a:lvl1pPr marL="0" indent="0" algn="r" eaLnBrk="1" latinLnBrk="0" hangingPunct="1">
              <a:buNone/>
              <a:defRPr kumimoji="0" lang="it-IT" sz="1800">
                <a:solidFill>
                  <a:schemeClr val="tx1">
                    <a:lumMod val="65000"/>
                    <a:lumOff val="35000"/>
                  </a:schemeClr>
                </a:solidFill>
              </a:defRPr>
            </a:lvl1pPr>
            <a:lvl2pPr marL="457200" indent="0" eaLnBrk="1" latinLnBrk="0" hangingPunct="1">
              <a:buNone/>
              <a:defRPr kumimoji="0" lang="it-IT" sz="1800">
                <a:solidFill>
                  <a:schemeClr val="tx1">
                    <a:tint val="75000"/>
                  </a:schemeClr>
                </a:solidFill>
              </a:defRPr>
            </a:lvl2pPr>
            <a:lvl3pPr marL="914400" indent="0" eaLnBrk="1" latinLnBrk="0" hangingPunct="1">
              <a:buNone/>
              <a:defRPr kumimoji="0" lang="it-IT" sz="1600">
                <a:solidFill>
                  <a:schemeClr val="tx1">
                    <a:tint val="75000"/>
                  </a:schemeClr>
                </a:solidFill>
              </a:defRPr>
            </a:lvl3pPr>
            <a:lvl4pPr marL="1371600" indent="0" eaLnBrk="1" latinLnBrk="0" hangingPunct="1">
              <a:buNone/>
              <a:defRPr kumimoji="0" lang="it-IT" sz="1400">
                <a:solidFill>
                  <a:schemeClr val="tx1">
                    <a:tint val="75000"/>
                  </a:schemeClr>
                </a:solidFill>
              </a:defRPr>
            </a:lvl4pPr>
            <a:lvl5pPr marL="1828800" indent="0" eaLnBrk="1" latinLnBrk="0" hangingPunct="1">
              <a:buNone/>
              <a:defRPr kumimoji="0" lang="it-IT" sz="1400">
                <a:solidFill>
                  <a:schemeClr val="tx1">
                    <a:tint val="75000"/>
                  </a:schemeClr>
                </a:solidFill>
              </a:defRPr>
            </a:lvl5pPr>
            <a:lvl6pPr marL="2286000" indent="0" eaLnBrk="1" latinLnBrk="0" hangingPunct="1">
              <a:buNone/>
              <a:defRPr kumimoji="0" lang="it-IT" sz="1400">
                <a:solidFill>
                  <a:schemeClr val="tx1">
                    <a:tint val="75000"/>
                  </a:schemeClr>
                </a:solidFill>
              </a:defRPr>
            </a:lvl6pPr>
            <a:lvl7pPr marL="2743200" indent="0" eaLnBrk="1" latinLnBrk="0" hangingPunct="1">
              <a:buNone/>
              <a:defRPr kumimoji="0" lang="it-IT" sz="1400">
                <a:solidFill>
                  <a:schemeClr val="tx1">
                    <a:tint val="75000"/>
                  </a:schemeClr>
                </a:solidFill>
              </a:defRPr>
            </a:lvl7pPr>
            <a:lvl8pPr marL="3200400" indent="0" eaLnBrk="1" latinLnBrk="0" hangingPunct="1">
              <a:buNone/>
              <a:defRPr kumimoji="0" lang="it-IT" sz="1400">
                <a:solidFill>
                  <a:schemeClr val="tx1">
                    <a:tint val="75000"/>
                  </a:schemeClr>
                </a:solidFill>
              </a:defRPr>
            </a:lvl8pPr>
            <a:lvl9pPr marL="3657600" indent="0" eaLnBrk="1" latinLnBrk="0" hangingPunct="1">
              <a:buNone/>
              <a:defRPr kumimoji="0" lang="it-IT" sz="1400">
                <a:solidFill>
                  <a:schemeClr val="tx1">
                    <a:tint val="75000"/>
                  </a:schemeClr>
                </a:solidFill>
              </a:defRPr>
            </a:lvl9pPr>
          </a:lstStyle>
          <a:p>
            <a:pPr lvl="0" eaLnBrk="1" latinLnBrk="0" hangingPunct="1"/>
            <a:r>
              <a:rPr lang="it-IT" smtClean="0"/>
              <a:t>Fare clic per modificare stili del testo dello schema</a:t>
            </a:r>
          </a:p>
        </p:txBody>
      </p:sp>
      <p:sp>
        <p:nvSpPr>
          <p:cNvPr id="5" name="Footer Placeholder 4"/>
          <p:cNvSpPr>
            <a:spLocks noGrp="1"/>
          </p:cNvSpPr>
          <p:nvPr>
            <p:ph type="ftr" sz="quarter" idx="11"/>
          </p:nvPr>
        </p:nvSpPr>
        <p:spPr/>
        <p:txBody>
          <a:bodyPr/>
          <a:lstStyle>
            <a:lvl1pPr eaLnBrk="1" latinLnBrk="0" hangingPunct="1">
              <a:defRPr kumimoji="0" lang="it-IT">
                <a:solidFill>
                  <a:schemeClr val="tx1">
                    <a:lumMod val="85000"/>
                    <a:lumOff val="15000"/>
                  </a:schemeClr>
                </a:solidFill>
              </a:defRPr>
            </a:lvl1pPr>
          </a:lstStyle>
          <a:p>
            <a:endParaRPr kumimoji="0" lang="it-IT"/>
          </a:p>
        </p:txBody>
      </p:sp>
      <p:sp>
        <p:nvSpPr>
          <p:cNvPr id="6" name="Slide Number Placeholder 5"/>
          <p:cNvSpPr>
            <a:spLocks noGrp="1"/>
          </p:cNvSpPr>
          <p:nvPr>
            <p:ph type="sldNum" sz="quarter" idx="12"/>
          </p:nvPr>
        </p:nvSpPr>
        <p:spPr/>
        <p:txBody>
          <a:bodyPr/>
          <a:lstStyle>
            <a:lvl1pPr eaLnBrk="1" latinLnBrk="0" hangingPunct="1">
              <a:defRPr kumimoji="0" lang="it-IT">
                <a:solidFill>
                  <a:schemeClr val="tx1">
                    <a:lumMod val="85000"/>
                    <a:lumOff val="15000"/>
                  </a:schemeClr>
                </a:solidFill>
              </a:defRPr>
            </a:lvl1pPr>
          </a:lstStyle>
          <a:p>
            <a:fld id="{240D5ECE-8B49-45CD-BE81-EF81920D1969}" type="slidenum">
              <a:rPr/>
              <a:pPr/>
              <a:t>‹N›</a:t>
            </a:fld>
            <a:endParaRPr kumimoji="0" lang="it-IT"/>
          </a:p>
        </p:txBody>
      </p:sp>
      <p:sp>
        <p:nvSpPr>
          <p:cNvPr id="7" name="Oval 6"/>
          <p:cNvSpPr/>
          <p:nvPr userDrawn="1"/>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it-IT"/>
              <a:t>             </a:t>
            </a:r>
          </a:p>
        </p:txBody>
      </p:sp>
      <p:sp>
        <p:nvSpPr>
          <p:cNvPr id="8" name="Rectangle 7"/>
          <p:cNvSpPr/>
          <p:nvPr userDrawn="1"/>
        </p:nvSpPr>
        <p:spPr>
          <a:xfrm>
            <a:off x="8686800" y="526537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it-IT">
                <a:solidFill>
                  <a:srgbClr val="FF6600"/>
                </a:solidFill>
              </a:rPr>
              <a:t>           </a:t>
            </a:r>
          </a:p>
        </p:txBody>
      </p:sp>
      <p:sp>
        <p:nvSpPr>
          <p:cNvPr id="9" name="Oval 8"/>
          <p:cNvSpPr/>
          <p:nvPr userDrawn="1"/>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it-IT"/>
              <a:t>       </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olo e contenuto">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cstate="print"/>
          <a:srcRect l="2599" r="5874" b="5262"/>
          <a:stretch/>
        </p:blipFill>
        <p:spPr>
          <a:xfrm>
            <a:off x="3530" y="5867400"/>
            <a:ext cx="9144000" cy="1053694"/>
          </a:xfrm>
          <a:prstGeom prst="rect">
            <a:avLst/>
          </a:prstGeom>
        </p:spPr>
      </p:pic>
      <p:sp>
        <p:nvSpPr>
          <p:cNvPr id="2" name="Title 1"/>
          <p:cNvSpPr>
            <a:spLocks noGrp="1"/>
          </p:cNvSpPr>
          <p:nvPr>
            <p:ph type="title"/>
          </p:nvPr>
        </p:nvSpPr>
        <p:spPr>
          <a:xfrm>
            <a:off x="436180" y="76200"/>
            <a:ext cx="8403020" cy="685800"/>
          </a:xfrm>
        </p:spPr>
        <p:txBody>
          <a:bodyPr anchor="ctr" anchorCtr="0">
            <a:normAutofit/>
          </a:bodyPr>
          <a:lstStyle>
            <a:lvl1pPr algn="l" eaLnBrk="1" latinLnBrk="0" hangingPunct="1">
              <a:defRPr kumimoji="0" lang="it-IT" sz="3000" b="0">
                <a:solidFill>
                  <a:schemeClr val="tx1">
                    <a:lumMod val="85000"/>
                    <a:lumOff val="15000"/>
                  </a:schemeClr>
                </a:solidFill>
              </a:defRPr>
            </a:lvl1pPr>
          </a:lstStyle>
          <a:p>
            <a:pPr eaLnBrk="1" latinLnBrk="0" hangingPunct="1"/>
            <a:r>
              <a:rPr lang="it-IT" smtClean="0"/>
              <a:t>Fare clic per modificare lo stile del titolo</a:t>
            </a:r>
            <a:endParaRPr/>
          </a:p>
        </p:txBody>
      </p:sp>
      <p:sp>
        <p:nvSpPr>
          <p:cNvPr id="3" name="Content Placeholder 2"/>
          <p:cNvSpPr>
            <a:spLocks noGrp="1"/>
          </p:cNvSpPr>
          <p:nvPr>
            <p:ph idx="1"/>
          </p:nvPr>
        </p:nvSpPr>
        <p:spPr/>
        <p:txBody>
          <a:bodyPr/>
          <a:lstStyle>
            <a:lvl1pPr eaLnBrk="1" latinLnBrk="0" hangingPunct="1">
              <a:defRPr kumimoji="0" lang="it-IT">
                <a:solidFill>
                  <a:schemeClr val="tx1">
                    <a:lumMod val="85000"/>
                    <a:lumOff val="15000"/>
                  </a:schemeClr>
                </a:solidFill>
              </a:defRPr>
            </a:lvl1pPr>
            <a:lvl2pPr eaLnBrk="1" latinLnBrk="0" hangingPunct="1">
              <a:defRPr kumimoji="0" lang="it-IT">
                <a:solidFill>
                  <a:schemeClr val="tx1">
                    <a:lumMod val="85000"/>
                    <a:lumOff val="15000"/>
                  </a:schemeClr>
                </a:solidFill>
              </a:defRPr>
            </a:lvl2pPr>
            <a:lvl3pPr eaLnBrk="1" latinLnBrk="0" hangingPunct="1">
              <a:defRPr kumimoji="0" lang="it-IT">
                <a:solidFill>
                  <a:schemeClr val="tx1">
                    <a:lumMod val="85000"/>
                    <a:lumOff val="15000"/>
                  </a:schemeClr>
                </a:solidFill>
              </a:defRPr>
            </a:lvl3pPr>
            <a:lvl4pPr eaLnBrk="1" latinLnBrk="0" hangingPunct="1">
              <a:defRPr kumimoji="0" lang="it-IT">
                <a:solidFill>
                  <a:schemeClr val="tx1">
                    <a:lumMod val="85000"/>
                    <a:lumOff val="15000"/>
                  </a:schemeClr>
                </a:solidFill>
              </a:defRPr>
            </a:lvl4pPr>
            <a:lvl5pPr eaLnBrk="1" latinLnBrk="0" hangingPunct="1">
              <a:defRPr kumimoji="0" lang="it-IT">
                <a:solidFill>
                  <a:schemeClr val="tx1">
                    <a:lumMod val="85000"/>
                    <a:lumOff val="15000"/>
                  </a:schemeClr>
                </a:solidFill>
              </a:defRPr>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a:p>
        </p:txBody>
      </p:sp>
      <p:sp>
        <p:nvSpPr>
          <p:cNvPr id="4" name="Date Placeholder 3"/>
          <p:cNvSpPr>
            <a:spLocks noGrp="1"/>
          </p:cNvSpPr>
          <p:nvPr>
            <p:ph type="dt" sz="half" idx="10"/>
          </p:nvPr>
        </p:nvSpPr>
        <p:spPr/>
        <p:txBody>
          <a:bodyPr/>
          <a:lstStyle>
            <a:lvl1pPr eaLnBrk="1" latinLnBrk="0" hangingPunct="1">
              <a:defRPr kumimoji="0" lang="it-IT">
                <a:solidFill>
                  <a:schemeClr val="tx1">
                    <a:lumMod val="85000"/>
                    <a:lumOff val="15000"/>
                  </a:schemeClr>
                </a:solidFill>
              </a:defRPr>
            </a:lvl1pPr>
          </a:lstStyle>
          <a:p>
            <a:fld id="{A258050E-B668-4FA7-85AD-C750C80A6E9B}" type="datetimeFigureOut">
              <a:rPr lang="it-IT"/>
              <a:pPr/>
              <a:t>15/05/2014</a:t>
            </a:fld>
            <a:endParaRPr kumimoji="0" lang="it-IT"/>
          </a:p>
        </p:txBody>
      </p:sp>
      <p:sp>
        <p:nvSpPr>
          <p:cNvPr id="5" name="Footer Placeholder 4"/>
          <p:cNvSpPr>
            <a:spLocks noGrp="1"/>
          </p:cNvSpPr>
          <p:nvPr>
            <p:ph type="ftr" sz="quarter" idx="11"/>
          </p:nvPr>
        </p:nvSpPr>
        <p:spPr/>
        <p:txBody>
          <a:bodyPr/>
          <a:lstStyle>
            <a:lvl1pPr eaLnBrk="1" latinLnBrk="0" hangingPunct="1">
              <a:defRPr kumimoji="0" lang="it-IT">
                <a:solidFill>
                  <a:schemeClr val="tx1">
                    <a:lumMod val="85000"/>
                    <a:lumOff val="15000"/>
                  </a:schemeClr>
                </a:solidFill>
              </a:defRPr>
            </a:lvl1pPr>
          </a:lstStyle>
          <a:p>
            <a:endParaRPr kumimoji="0" lang="it-IT"/>
          </a:p>
        </p:txBody>
      </p:sp>
      <p:sp>
        <p:nvSpPr>
          <p:cNvPr id="6" name="Slide Number Placeholder 5"/>
          <p:cNvSpPr>
            <a:spLocks noGrp="1"/>
          </p:cNvSpPr>
          <p:nvPr>
            <p:ph type="sldNum" sz="quarter" idx="12"/>
          </p:nvPr>
        </p:nvSpPr>
        <p:spPr/>
        <p:txBody>
          <a:bodyPr/>
          <a:lstStyle>
            <a:lvl1pPr eaLnBrk="1" latinLnBrk="0" hangingPunct="1">
              <a:defRPr kumimoji="0" lang="it-IT">
                <a:solidFill>
                  <a:schemeClr val="tx1">
                    <a:lumMod val="85000"/>
                    <a:lumOff val="15000"/>
                  </a:schemeClr>
                </a:solidFill>
              </a:defRPr>
            </a:lvl1pPr>
          </a:lstStyle>
          <a:p>
            <a:fld id="{240D5ECE-8B49-45CD-BE81-EF81920D1969}" type="slidenum">
              <a:rPr/>
              <a:pPr/>
              <a:t>‹N›</a:t>
            </a:fld>
            <a:endParaRPr kumimoji="0" lang="it-IT"/>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olo e contenuto: enfasi">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it-IT" smtClean="0"/>
              <a:t>Fare clic per modificare lo stile del titolo</a:t>
            </a:r>
            <a:endParaRPr/>
          </a:p>
        </p:txBody>
      </p:sp>
      <p:sp>
        <p:nvSpPr>
          <p:cNvPr id="3" name="Date Placeholder 2"/>
          <p:cNvSpPr>
            <a:spLocks noGrp="1"/>
          </p:cNvSpPr>
          <p:nvPr>
            <p:ph type="dt" sz="half" idx="10"/>
          </p:nvPr>
        </p:nvSpPr>
        <p:spPr/>
        <p:txBody>
          <a:bodyPr/>
          <a:lstStyle>
            <a:lvl1pPr eaLnBrk="1" latinLnBrk="0" hangingPunct="1">
              <a:defRPr kumimoji="0" lang="it-IT">
                <a:solidFill>
                  <a:schemeClr val="tx1">
                    <a:lumMod val="85000"/>
                    <a:lumOff val="15000"/>
                  </a:schemeClr>
                </a:solidFill>
              </a:defRPr>
            </a:lvl1pPr>
          </a:lstStyle>
          <a:p>
            <a:fld id="{A258050E-B668-4FA7-85AD-C750C80A6E9B}" type="datetimeFigureOut">
              <a:rPr lang="it-IT"/>
              <a:pPr/>
              <a:t>15/05/2014</a:t>
            </a:fld>
            <a:endParaRPr kumimoji="0" lang="it-IT"/>
          </a:p>
        </p:txBody>
      </p:sp>
      <p:sp>
        <p:nvSpPr>
          <p:cNvPr id="4" name="Footer Placeholder 3"/>
          <p:cNvSpPr>
            <a:spLocks noGrp="1"/>
          </p:cNvSpPr>
          <p:nvPr>
            <p:ph type="ftr" sz="quarter" idx="11"/>
          </p:nvPr>
        </p:nvSpPr>
        <p:spPr/>
        <p:txBody>
          <a:bodyPr/>
          <a:lstStyle>
            <a:lvl1pPr eaLnBrk="1" latinLnBrk="0" hangingPunct="1">
              <a:defRPr kumimoji="0" lang="it-IT">
                <a:solidFill>
                  <a:schemeClr val="tx1">
                    <a:lumMod val="85000"/>
                    <a:lumOff val="15000"/>
                  </a:schemeClr>
                </a:solidFill>
              </a:defRPr>
            </a:lvl1pPr>
          </a:lstStyle>
          <a:p>
            <a:endParaRPr kumimoji="0" lang="it-IT"/>
          </a:p>
        </p:txBody>
      </p:sp>
      <p:sp>
        <p:nvSpPr>
          <p:cNvPr id="5" name="Slide Number Placeholder 4"/>
          <p:cNvSpPr>
            <a:spLocks noGrp="1"/>
          </p:cNvSpPr>
          <p:nvPr>
            <p:ph type="sldNum" sz="quarter" idx="12"/>
          </p:nvPr>
        </p:nvSpPr>
        <p:spPr/>
        <p:txBody>
          <a:bodyPr/>
          <a:lstStyle>
            <a:lvl1pPr eaLnBrk="1" latinLnBrk="0" hangingPunct="1">
              <a:defRPr kumimoji="0" lang="it-IT">
                <a:solidFill>
                  <a:schemeClr val="tx1">
                    <a:lumMod val="85000"/>
                    <a:lumOff val="15000"/>
                  </a:schemeClr>
                </a:solidFill>
              </a:defRPr>
            </a:lvl1pPr>
          </a:lstStyle>
          <a:p>
            <a:fld id="{240D5ECE-8B49-45CD-BE81-EF81920D1969}" type="slidenum">
              <a:rPr/>
              <a:pPr/>
              <a:t>‹N›</a:t>
            </a:fld>
            <a:endParaRPr kumimoji="0" lang="it-IT"/>
          </a:p>
        </p:txBody>
      </p:sp>
      <p:sp>
        <p:nvSpPr>
          <p:cNvPr id="6" name="Content Placeholder 2"/>
          <p:cNvSpPr>
            <a:spLocks noGrp="1"/>
          </p:cNvSpPr>
          <p:nvPr>
            <p:ph idx="1"/>
          </p:nvPr>
        </p:nvSpPr>
        <p:spPr>
          <a:xfrm>
            <a:off x="457200" y="1600200"/>
            <a:ext cx="8229600" cy="4525963"/>
          </a:xfrm>
        </p:spPr>
        <p:txBody>
          <a:bodyPr/>
          <a:lstStyle>
            <a:lvl1pPr eaLnBrk="1" latinLnBrk="0" hangingPunct="1">
              <a:defRPr kumimoji="0" lang="it-IT">
                <a:solidFill>
                  <a:schemeClr val="tx1">
                    <a:lumMod val="85000"/>
                    <a:lumOff val="15000"/>
                  </a:schemeClr>
                </a:solidFill>
              </a:defRPr>
            </a:lvl1pPr>
            <a:lvl2pPr eaLnBrk="1" latinLnBrk="0" hangingPunct="1">
              <a:defRPr kumimoji="0" lang="it-IT">
                <a:solidFill>
                  <a:schemeClr val="tx1">
                    <a:lumMod val="85000"/>
                    <a:lumOff val="15000"/>
                  </a:schemeClr>
                </a:solidFill>
              </a:defRPr>
            </a:lvl2pPr>
            <a:lvl3pPr eaLnBrk="1" latinLnBrk="0" hangingPunct="1">
              <a:defRPr kumimoji="0" lang="it-IT">
                <a:solidFill>
                  <a:schemeClr val="tx1">
                    <a:lumMod val="85000"/>
                    <a:lumOff val="15000"/>
                  </a:schemeClr>
                </a:solidFill>
              </a:defRPr>
            </a:lvl3pPr>
            <a:lvl4pPr eaLnBrk="1" latinLnBrk="0" hangingPunct="1">
              <a:defRPr kumimoji="0" lang="it-IT">
                <a:solidFill>
                  <a:schemeClr val="tx1">
                    <a:lumMod val="85000"/>
                    <a:lumOff val="15000"/>
                  </a:schemeClr>
                </a:solidFill>
              </a:defRPr>
            </a:lvl4pPr>
            <a:lvl5pPr eaLnBrk="1" latinLnBrk="0" hangingPunct="1">
              <a:defRPr kumimoji="0" lang="it-IT">
                <a:solidFill>
                  <a:schemeClr val="tx1">
                    <a:lumMod val="85000"/>
                    <a:lumOff val="15000"/>
                  </a:schemeClr>
                </a:solidFill>
              </a:defRPr>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Due contenuti">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0999" y="1"/>
            <a:ext cx="7068015" cy="838200"/>
          </a:xfrm>
        </p:spPr>
        <p:txBody>
          <a:bodyPr anchor="b">
            <a:normAutofit/>
          </a:bodyPr>
          <a:lstStyle>
            <a:lvl1pPr algn="l" eaLnBrk="1" latinLnBrk="0" hangingPunct="1">
              <a:defRPr kumimoji="0" lang="it-IT" sz="2800">
                <a:solidFill>
                  <a:schemeClr val="bg1"/>
                </a:solidFill>
              </a:defRPr>
            </a:lvl1pPr>
          </a:lstStyle>
          <a:p>
            <a:pPr eaLnBrk="1" latinLnBrk="0" hangingPunct="1"/>
            <a:r>
              <a:rPr lang="it-IT" smtClean="0"/>
              <a:t>Fare clic per modificare lo stile del titolo</a:t>
            </a:r>
            <a:endParaRPr/>
          </a:p>
        </p:txBody>
      </p:sp>
      <p:sp>
        <p:nvSpPr>
          <p:cNvPr id="3" name="Content Placeholder 2"/>
          <p:cNvSpPr>
            <a:spLocks noGrp="1"/>
          </p:cNvSpPr>
          <p:nvPr>
            <p:ph sz="half" idx="1"/>
          </p:nvPr>
        </p:nvSpPr>
        <p:spPr>
          <a:xfrm>
            <a:off x="457200" y="1676402"/>
            <a:ext cx="4038600" cy="3971455"/>
          </a:xfrm>
        </p:spPr>
        <p:txBody>
          <a:bodyPr/>
          <a:lstStyle>
            <a:lvl1pPr eaLnBrk="1" latinLnBrk="0" hangingPunct="1">
              <a:defRPr kumimoji="0" lang="it-IT" sz="2800">
                <a:solidFill>
                  <a:schemeClr val="tx1">
                    <a:lumMod val="85000"/>
                    <a:lumOff val="15000"/>
                  </a:schemeClr>
                </a:solidFill>
              </a:defRPr>
            </a:lvl1pPr>
            <a:lvl2pPr eaLnBrk="1" latinLnBrk="0" hangingPunct="1">
              <a:defRPr kumimoji="0" lang="it-IT" sz="2400">
                <a:solidFill>
                  <a:schemeClr val="tx1">
                    <a:lumMod val="85000"/>
                    <a:lumOff val="15000"/>
                  </a:schemeClr>
                </a:solidFill>
              </a:defRPr>
            </a:lvl2pPr>
            <a:lvl3pPr eaLnBrk="1" latinLnBrk="0" hangingPunct="1">
              <a:defRPr kumimoji="0" lang="it-IT" sz="2000">
                <a:solidFill>
                  <a:schemeClr val="tx1">
                    <a:lumMod val="85000"/>
                    <a:lumOff val="15000"/>
                  </a:schemeClr>
                </a:solidFill>
              </a:defRPr>
            </a:lvl3pPr>
            <a:lvl4pPr eaLnBrk="1" latinLnBrk="0" hangingPunct="1">
              <a:defRPr kumimoji="0" lang="it-IT" sz="1800">
                <a:solidFill>
                  <a:schemeClr val="tx1">
                    <a:lumMod val="85000"/>
                    <a:lumOff val="15000"/>
                  </a:schemeClr>
                </a:solidFill>
              </a:defRPr>
            </a:lvl4pPr>
            <a:lvl5pPr eaLnBrk="1" latinLnBrk="0" hangingPunct="1">
              <a:defRPr kumimoji="0" lang="it-IT" sz="1800">
                <a:solidFill>
                  <a:schemeClr val="tx1">
                    <a:lumMod val="85000"/>
                    <a:lumOff val="15000"/>
                  </a:schemeClr>
                </a:solidFill>
              </a:defRPr>
            </a:lvl5pPr>
            <a:lvl6pPr eaLnBrk="1" latinLnBrk="0" hangingPunct="1">
              <a:defRPr kumimoji="0" lang="it-IT" sz="1800"/>
            </a:lvl6pPr>
            <a:lvl7pPr eaLnBrk="1" latinLnBrk="0" hangingPunct="1">
              <a:defRPr kumimoji="0" lang="it-IT" sz="1800"/>
            </a:lvl7pPr>
            <a:lvl8pPr eaLnBrk="1" latinLnBrk="0" hangingPunct="1">
              <a:defRPr kumimoji="0" lang="it-IT" sz="1800"/>
            </a:lvl8pPr>
            <a:lvl9pPr eaLnBrk="1" latinLnBrk="0" hangingPunct="1">
              <a:defRPr kumimoji="0" lang="it-IT" sz="1800"/>
            </a:lvl9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a:p>
        </p:txBody>
      </p:sp>
      <p:sp>
        <p:nvSpPr>
          <p:cNvPr id="4" name="Content Placeholder 3"/>
          <p:cNvSpPr>
            <a:spLocks noGrp="1"/>
          </p:cNvSpPr>
          <p:nvPr>
            <p:ph sz="half" idx="2"/>
          </p:nvPr>
        </p:nvSpPr>
        <p:spPr>
          <a:xfrm>
            <a:off x="4648200" y="1676400"/>
            <a:ext cx="4038600" cy="3971454"/>
          </a:xfrm>
        </p:spPr>
        <p:txBody>
          <a:bodyPr/>
          <a:lstStyle>
            <a:lvl1pPr eaLnBrk="1" latinLnBrk="0" hangingPunct="1">
              <a:defRPr kumimoji="0" lang="it-IT" sz="2800">
                <a:solidFill>
                  <a:schemeClr val="tx1">
                    <a:lumMod val="85000"/>
                    <a:lumOff val="15000"/>
                  </a:schemeClr>
                </a:solidFill>
              </a:defRPr>
            </a:lvl1pPr>
            <a:lvl2pPr eaLnBrk="1" latinLnBrk="0" hangingPunct="1">
              <a:defRPr kumimoji="0" lang="it-IT" sz="2400">
                <a:solidFill>
                  <a:schemeClr val="tx1">
                    <a:lumMod val="85000"/>
                    <a:lumOff val="15000"/>
                  </a:schemeClr>
                </a:solidFill>
              </a:defRPr>
            </a:lvl2pPr>
            <a:lvl3pPr eaLnBrk="1" latinLnBrk="0" hangingPunct="1">
              <a:defRPr kumimoji="0" lang="it-IT" sz="2000">
                <a:solidFill>
                  <a:schemeClr val="tx1">
                    <a:lumMod val="85000"/>
                    <a:lumOff val="15000"/>
                  </a:schemeClr>
                </a:solidFill>
              </a:defRPr>
            </a:lvl3pPr>
            <a:lvl4pPr eaLnBrk="1" latinLnBrk="0" hangingPunct="1">
              <a:defRPr kumimoji="0" lang="it-IT" sz="1800">
                <a:solidFill>
                  <a:schemeClr val="tx1">
                    <a:lumMod val="85000"/>
                    <a:lumOff val="15000"/>
                  </a:schemeClr>
                </a:solidFill>
              </a:defRPr>
            </a:lvl4pPr>
            <a:lvl5pPr eaLnBrk="1" latinLnBrk="0" hangingPunct="1">
              <a:defRPr kumimoji="0" lang="it-IT" sz="1800">
                <a:solidFill>
                  <a:schemeClr val="tx1">
                    <a:lumMod val="85000"/>
                    <a:lumOff val="15000"/>
                  </a:schemeClr>
                </a:solidFill>
              </a:defRPr>
            </a:lvl5pPr>
            <a:lvl6pPr eaLnBrk="1" latinLnBrk="0" hangingPunct="1">
              <a:defRPr kumimoji="0" lang="it-IT" sz="1800"/>
            </a:lvl6pPr>
            <a:lvl7pPr eaLnBrk="1" latinLnBrk="0" hangingPunct="1">
              <a:defRPr kumimoji="0" lang="it-IT" sz="1800"/>
            </a:lvl7pPr>
            <a:lvl8pPr eaLnBrk="1" latinLnBrk="0" hangingPunct="1">
              <a:defRPr kumimoji="0" lang="it-IT" sz="1800"/>
            </a:lvl8pPr>
            <a:lvl9pPr eaLnBrk="1" latinLnBrk="0" hangingPunct="1">
              <a:defRPr kumimoji="0" lang="it-IT" sz="1800"/>
            </a:lvl9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a:p>
        </p:txBody>
      </p:sp>
      <p:sp>
        <p:nvSpPr>
          <p:cNvPr id="5" name="Date Placeholder 4"/>
          <p:cNvSpPr>
            <a:spLocks noGrp="1"/>
          </p:cNvSpPr>
          <p:nvPr>
            <p:ph type="dt" sz="half" idx="10"/>
          </p:nvPr>
        </p:nvSpPr>
        <p:spPr/>
        <p:txBody>
          <a:bodyPr/>
          <a:lstStyle/>
          <a:p>
            <a:fld id="{A258050E-B668-4FA7-85AD-C750C80A6E9B}" type="datetimeFigureOut">
              <a:rPr lang="it-IT"/>
              <a:pPr/>
              <a:t>15/05/2014</a:t>
            </a:fld>
            <a:endParaRPr kumimoji="0" lang="it-IT"/>
          </a:p>
        </p:txBody>
      </p:sp>
      <p:sp>
        <p:nvSpPr>
          <p:cNvPr id="6" name="Footer Placeholder 5"/>
          <p:cNvSpPr>
            <a:spLocks noGrp="1"/>
          </p:cNvSpPr>
          <p:nvPr>
            <p:ph type="ftr" sz="quarter" idx="11"/>
          </p:nvPr>
        </p:nvSpPr>
        <p:spPr/>
        <p:txBody>
          <a:bodyPr/>
          <a:lstStyle/>
          <a:p>
            <a:endParaRPr kumimoji="0" lang="it-IT"/>
          </a:p>
        </p:txBody>
      </p:sp>
      <p:sp>
        <p:nvSpPr>
          <p:cNvPr id="7" name="Slide Number Placeholder 6"/>
          <p:cNvSpPr>
            <a:spLocks noGrp="1"/>
          </p:cNvSpPr>
          <p:nvPr>
            <p:ph type="sldNum" sz="quarter" idx="12"/>
          </p:nvPr>
        </p:nvSpPr>
        <p:spPr/>
        <p:txBody>
          <a:bodyPr/>
          <a:lstStyle/>
          <a:p>
            <a:fld id="{240D5ECE-8B49-45CD-BE81-EF81920D1969}" type="slidenum">
              <a:rPr/>
              <a:pPr/>
              <a:t>‹N›</a:t>
            </a:fld>
            <a:endParaRPr kumimoji="0" lang="it-IT"/>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eaLnBrk="1" latinLnBrk="0" hangingPunct="1">
              <a:defRPr kumimoji="0" lang="it-IT">
                <a:solidFill>
                  <a:schemeClr val="bg1"/>
                </a:solidFill>
              </a:defRPr>
            </a:lvl1pPr>
          </a:lstStyle>
          <a:p>
            <a:fld id="{A258050E-B668-4FA7-85AD-C750C80A6E9B}" type="datetimeFigureOut">
              <a:rPr lang="it-IT"/>
              <a:pPr/>
              <a:t>15/05/2014</a:t>
            </a:fld>
            <a:endParaRPr kumimoji="0" lang="it-IT"/>
          </a:p>
        </p:txBody>
      </p:sp>
      <p:sp>
        <p:nvSpPr>
          <p:cNvPr id="4" name="Footer Placeholder 3"/>
          <p:cNvSpPr>
            <a:spLocks noGrp="1"/>
          </p:cNvSpPr>
          <p:nvPr>
            <p:ph type="ftr" sz="quarter" idx="11"/>
          </p:nvPr>
        </p:nvSpPr>
        <p:spPr/>
        <p:txBody>
          <a:bodyPr/>
          <a:lstStyle>
            <a:lvl1pPr eaLnBrk="1" latinLnBrk="0" hangingPunct="1">
              <a:defRPr kumimoji="0" lang="it-IT">
                <a:solidFill>
                  <a:schemeClr val="bg1"/>
                </a:solidFill>
              </a:defRPr>
            </a:lvl1pPr>
          </a:lstStyle>
          <a:p>
            <a:endParaRPr kumimoji="0" lang="it-IT"/>
          </a:p>
        </p:txBody>
      </p:sp>
      <p:sp>
        <p:nvSpPr>
          <p:cNvPr id="5" name="Slide Number Placeholder 4"/>
          <p:cNvSpPr>
            <a:spLocks noGrp="1"/>
          </p:cNvSpPr>
          <p:nvPr>
            <p:ph type="sldNum" sz="quarter" idx="12"/>
          </p:nvPr>
        </p:nvSpPr>
        <p:spPr/>
        <p:txBody>
          <a:bodyPr/>
          <a:lstStyle>
            <a:lvl1pPr eaLnBrk="1" latinLnBrk="0" hangingPunct="1">
              <a:defRPr kumimoji="0" lang="it-IT">
                <a:solidFill>
                  <a:schemeClr val="bg1"/>
                </a:solidFill>
              </a:defRPr>
            </a:lvl1pPr>
          </a:lstStyle>
          <a:p>
            <a:fld id="{240D5ECE-8B49-45CD-BE81-EF81920D1969}" type="slidenum">
              <a:rPr/>
              <a:pPr/>
              <a:t>‹N›</a:t>
            </a:fld>
            <a:endParaRPr kumimoji="0" lang="it-IT"/>
          </a:p>
        </p:txBody>
      </p:sp>
      <p:pic>
        <p:nvPicPr>
          <p:cNvPr id="6" name="Picture 5"/>
          <p:cNvPicPr>
            <a:picLocks noChangeAspect="1"/>
          </p:cNvPicPr>
          <p:nvPr userDrawn="1"/>
        </p:nvPicPr>
        <p:blipFill>
          <a:blip r:embed="rId3" cstate="print"/>
          <a:stretch>
            <a:fillRect/>
          </a:stretch>
        </p:blipFill>
        <p:spPr>
          <a:xfrm>
            <a:off x="0" y="762000"/>
            <a:ext cx="2445488" cy="2286000"/>
          </a:xfrm>
          <a:prstGeom prst="rect">
            <a:avLst/>
          </a:prstGeom>
        </p:spPr>
      </p:pic>
      <p:sp>
        <p:nvSpPr>
          <p:cNvPr id="2" name="Title 1"/>
          <p:cNvSpPr>
            <a:spLocks noGrp="1"/>
          </p:cNvSpPr>
          <p:nvPr>
            <p:ph type="title"/>
          </p:nvPr>
        </p:nvSpPr>
        <p:spPr>
          <a:xfrm>
            <a:off x="1124400" y="2077200"/>
            <a:ext cx="7010400" cy="1143000"/>
          </a:xfrm>
        </p:spPr>
        <p:txBody>
          <a:bodyPr/>
          <a:lstStyle>
            <a:lvl1pPr algn="l" eaLnBrk="1" latinLnBrk="0" hangingPunct="1">
              <a:defRPr kumimoji="0" lang="it-IT"/>
            </a:lvl1pPr>
          </a:lstStyle>
          <a:p>
            <a:pPr eaLnBrk="1" latinLnBrk="0" hangingPunct="1"/>
            <a:r>
              <a:rPr lang="it-IT" smtClean="0"/>
              <a:t>Fare clic per modificare lo stile del titolo</a:t>
            </a:r>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5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olo titolo: enfasi">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58050E-B668-4FA7-85AD-C750C80A6E9B}" type="datetimeFigureOut">
              <a:rPr lang="it-IT"/>
              <a:pPr/>
              <a:t>15/05/2014</a:t>
            </a:fld>
            <a:endParaRPr kumimoji="0" lang="it-IT"/>
          </a:p>
        </p:txBody>
      </p:sp>
      <p:sp>
        <p:nvSpPr>
          <p:cNvPr id="3" name="Footer Placeholder 2"/>
          <p:cNvSpPr>
            <a:spLocks noGrp="1"/>
          </p:cNvSpPr>
          <p:nvPr>
            <p:ph type="ftr" sz="quarter" idx="11"/>
          </p:nvPr>
        </p:nvSpPr>
        <p:spPr/>
        <p:txBody>
          <a:bodyPr/>
          <a:lstStyle/>
          <a:p>
            <a:endParaRPr kumimoji="0" lang="it-IT"/>
          </a:p>
        </p:txBody>
      </p:sp>
      <p:sp>
        <p:nvSpPr>
          <p:cNvPr id="4" name="Slide Number Placeholder 3"/>
          <p:cNvSpPr>
            <a:spLocks noGrp="1"/>
          </p:cNvSpPr>
          <p:nvPr>
            <p:ph type="sldNum" sz="quarter" idx="12"/>
          </p:nvPr>
        </p:nvSpPr>
        <p:spPr/>
        <p:txBody>
          <a:bodyPr/>
          <a:lstStyle/>
          <a:p>
            <a:fld id="{240D5ECE-8B49-45CD-BE81-EF81920D1969}" type="slidenum">
              <a:rPr/>
              <a:pPr/>
              <a:t>‹N›</a:t>
            </a:fld>
            <a:endParaRPr kumimoji="0" lang="it-IT"/>
          </a:p>
        </p:txBody>
      </p:sp>
      <p:sp>
        <p:nvSpPr>
          <p:cNvPr id="6" name="Title 1"/>
          <p:cNvSpPr>
            <a:spLocks noGrp="1"/>
          </p:cNvSpPr>
          <p:nvPr>
            <p:ph type="title" hasCustomPrompt="1"/>
          </p:nvPr>
        </p:nvSpPr>
        <p:spPr>
          <a:xfrm>
            <a:off x="290400" y="3081000"/>
            <a:ext cx="8686800" cy="1095600"/>
          </a:xfrm>
        </p:spPr>
        <p:txBody>
          <a:bodyPr>
            <a:normAutofit/>
          </a:bodyPr>
          <a:lstStyle>
            <a:lvl1pPr algn="ctr" eaLnBrk="1" latinLnBrk="0" hangingPunct="1">
              <a:defRPr kumimoji="0" lang="it-IT" sz="4600" b="1" kern="1200" spc="-150" baseline="0">
                <a:ln>
                  <a:gradFill>
                    <a:gsLst>
                      <a:gs pos="0">
                        <a:schemeClr val="bg1"/>
                      </a:gs>
                      <a:gs pos="50000">
                        <a:schemeClr val="bg1">
                          <a:lumMod val="75000"/>
                        </a:schemeClr>
                      </a:gs>
                    </a:gsLst>
                    <a:lin ang="5400000" scaled="0"/>
                  </a:gradFill>
                </a:ln>
                <a:gradFill>
                  <a:gsLst>
                    <a:gs pos="11000">
                      <a:schemeClr val="bg1">
                        <a:lumMod val="75000"/>
                      </a:schemeClr>
                    </a:gs>
                    <a:gs pos="91000">
                      <a:schemeClr val="bg1"/>
                    </a:gs>
                  </a:gsLst>
                  <a:lin ang="16200000" scaled="1"/>
                </a:gradFill>
                <a:effectLst>
                  <a:outerShdw blurRad="38100" algn="ctr" rotWithShape="0">
                    <a:prstClr val="black">
                      <a:alpha val="25000"/>
                    </a:prstClr>
                  </a:outerShdw>
                  <a:reflection blurRad="6350" stA="60000" endA="900" endPos="58000" dir="5400000" sy="-100000" algn="bl" rotWithShape="0"/>
                </a:effectLst>
                <a:latin typeface="+mn-lt"/>
                <a:ea typeface="+mn-ea"/>
                <a:cs typeface="+mn-cs"/>
              </a:defRPr>
            </a:lvl1pPr>
          </a:lstStyle>
          <a:p>
            <a:r>
              <a:rPr kumimoji="0" lang="it-IT"/>
              <a:t>Fare clic per modificare lo stile del titolo</a:t>
            </a:r>
          </a:p>
        </p:txBody>
      </p:sp>
      <p:sp>
        <p:nvSpPr>
          <p:cNvPr id="7" name="Text Placeholder 2"/>
          <p:cNvSpPr>
            <a:spLocks noGrp="1"/>
          </p:cNvSpPr>
          <p:nvPr>
            <p:ph type="body" idx="1"/>
          </p:nvPr>
        </p:nvSpPr>
        <p:spPr>
          <a:xfrm>
            <a:off x="283952" y="2424752"/>
            <a:ext cx="8694000" cy="639762"/>
          </a:xfrm>
        </p:spPr>
        <p:txBody>
          <a:bodyPr anchor="b">
            <a:normAutofit/>
          </a:bodyPr>
          <a:lstStyle>
            <a:lvl1pPr marL="0" indent="0" algn="ctr" eaLnBrk="1" latinLnBrk="0" hangingPunct="1">
              <a:buNone/>
              <a:defRPr kumimoji="0" lang="it-IT" sz="2800" kern="1200">
                <a:solidFill>
                  <a:srgbClr val="2E507A">
                    <a:alpha val="81000"/>
                  </a:srgbClr>
                </a:solidFill>
                <a:latin typeface="+mn-lt"/>
                <a:ea typeface="+mn-ea"/>
                <a:cs typeface="+mn-cs"/>
              </a:defRPr>
            </a:lvl1pPr>
            <a:lvl2pPr marL="457200" indent="0" eaLnBrk="1" latinLnBrk="0" hangingPunct="1">
              <a:buNone/>
              <a:defRPr kumimoji="0" lang="it-IT" sz="2000" b="1"/>
            </a:lvl2pPr>
            <a:lvl3pPr marL="914400" indent="0" eaLnBrk="1" latinLnBrk="0" hangingPunct="1">
              <a:buNone/>
              <a:defRPr kumimoji="0" lang="it-IT" sz="1800" b="1"/>
            </a:lvl3pPr>
            <a:lvl4pPr marL="1371600" indent="0" eaLnBrk="1" latinLnBrk="0" hangingPunct="1">
              <a:buNone/>
              <a:defRPr kumimoji="0" lang="it-IT" sz="1600" b="1"/>
            </a:lvl4pPr>
            <a:lvl5pPr marL="1828800" indent="0" eaLnBrk="1" latinLnBrk="0" hangingPunct="1">
              <a:buNone/>
              <a:defRPr kumimoji="0" lang="it-IT" sz="1600" b="1"/>
            </a:lvl5pPr>
            <a:lvl6pPr marL="2286000" indent="0" eaLnBrk="1" latinLnBrk="0" hangingPunct="1">
              <a:buNone/>
              <a:defRPr kumimoji="0" lang="it-IT" sz="1600" b="1"/>
            </a:lvl6pPr>
            <a:lvl7pPr marL="2743200" indent="0" eaLnBrk="1" latinLnBrk="0" hangingPunct="1">
              <a:buNone/>
              <a:defRPr kumimoji="0" lang="it-IT" sz="1600" b="1"/>
            </a:lvl7pPr>
            <a:lvl8pPr marL="3200400" indent="0" eaLnBrk="1" latinLnBrk="0" hangingPunct="1">
              <a:buNone/>
              <a:defRPr kumimoji="0" lang="it-IT" sz="1600" b="1"/>
            </a:lvl8pPr>
            <a:lvl9pPr marL="3657600" indent="0" eaLnBrk="1" latinLnBrk="0" hangingPunct="1">
              <a:buNone/>
              <a:defRPr kumimoji="0" lang="it-IT" sz="1600" b="1"/>
            </a:lvl9pPr>
          </a:lstStyle>
          <a:p>
            <a:pPr lvl="0" eaLnBrk="1" latinLnBrk="0" hangingPunct="1"/>
            <a:r>
              <a:rPr lang="it-IT" smtClean="0"/>
              <a:t>Fare clic per modificare stili del testo dello schema</a:t>
            </a:r>
          </a:p>
        </p:txBody>
      </p:sp>
    </p:spTree>
  </p:cSld>
  <p:clrMapOvr>
    <a:masterClrMapping/>
  </p:clrMapOvr>
  <mc:AlternateContent xmlns:mc="http://schemas.openxmlformats.org/markup-compatibility/2006" xmlns:p14="http://schemas.microsoft.com/office/powerpoint/2010/main">
    <mc:Choice Requires="p14">
      <p:transition spd="slow" p14:dur="2000">
        <p:push dir="u"/>
      </p:transition>
    </mc:Choice>
    <mc:Fallback xmlns="">
      <p:transition spd="slow">
        <p:push dir="u"/>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olo con testo ">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eaLnBrk="1" latinLnBrk="0" hangingPunct="1">
              <a:defRPr kumimoji="0" lang="it-IT">
                <a:solidFill>
                  <a:schemeClr val="bg1"/>
                </a:solidFill>
              </a:defRPr>
            </a:lvl1pPr>
          </a:lstStyle>
          <a:p>
            <a:fld id="{A258050E-B668-4FA7-85AD-C750C80A6E9B}" type="datetimeFigureOut">
              <a:rPr lang="it-IT"/>
              <a:pPr/>
              <a:t>15/05/2014</a:t>
            </a:fld>
            <a:endParaRPr kumimoji="0" lang="it-IT"/>
          </a:p>
        </p:txBody>
      </p:sp>
      <p:sp>
        <p:nvSpPr>
          <p:cNvPr id="4" name="Footer Placeholder 3"/>
          <p:cNvSpPr>
            <a:spLocks noGrp="1"/>
          </p:cNvSpPr>
          <p:nvPr>
            <p:ph type="ftr" sz="quarter" idx="11"/>
          </p:nvPr>
        </p:nvSpPr>
        <p:spPr/>
        <p:txBody>
          <a:bodyPr/>
          <a:lstStyle>
            <a:lvl1pPr eaLnBrk="1" latinLnBrk="0" hangingPunct="1">
              <a:defRPr kumimoji="0" lang="it-IT">
                <a:solidFill>
                  <a:schemeClr val="bg1"/>
                </a:solidFill>
              </a:defRPr>
            </a:lvl1pPr>
          </a:lstStyle>
          <a:p>
            <a:endParaRPr kumimoji="0" lang="it-IT"/>
          </a:p>
        </p:txBody>
      </p:sp>
      <p:sp>
        <p:nvSpPr>
          <p:cNvPr id="5" name="Slide Number Placeholder 4"/>
          <p:cNvSpPr>
            <a:spLocks noGrp="1"/>
          </p:cNvSpPr>
          <p:nvPr>
            <p:ph type="sldNum" sz="quarter" idx="12"/>
          </p:nvPr>
        </p:nvSpPr>
        <p:spPr/>
        <p:txBody>
          <a:bodyPr/>
          <a:lstStyle>
            <a:lvl1pPr eaLnBrk="1" latinLnBrk="0" hangingPunct="1">
              <a:defRPr kumimoji="0" lang="it-IT">
                <a:solidFill>
                  <a:schemeClr val="bg1"/>
                </a:solidFill>
              </a:defRPr>
            </a:lvl1pPr>
          </a:lstStyle>
          <a:p>
            <a:fld id="{240D5ECE-8B49-45CD-BE81-EF81920D1969}" type="slidenum">
              <a:rPr/>
              <a:pPr/>
              <a:t>‹N›</a:t>
            </a:fld>
            <a:endParaRPr kumimoji="0" lang="it-IT"/>
          </a:p>
        </p:txBody>
      </p:sp>
      <p:sp>
        <p:nvSpPr>
          <p:cNvPr id="7" name="Rectangle 6"/>
          <p:cNvSpPr/>
          <p:nvPr userDrawn="1"/>
        </p:nvSpPr>
        <p:spPr>
          <a:xfrm>
            <a:off x="0" y="2895600"/>
            <a:ext cx="7543800" cy="2133600"/>
          </a:xfrm>
          <a:prstGeom prst="rect">
            <a:avLst/>
          </a:prstGeom>
          <a:gradFill flip="none" rotWithShape="1">
            <a:gsLst>
              <a:gs pos="63000">
                <a:schemeClr val="tx1">
                  <a:lumMod val="85000"/>
                  <a:lumOff val="15000"/>
                  <a:alpha val="49000"/>
                </a:schemeClr>
              </a:gs>
              <a:gs pos="100000">
                <a:schemeClr val="tx1">
                  <a:lumMod val="95000"/>
                  <a:lumOff val="5000"/>
                  <a:alpha val="56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it-IT"/>
          </a:p>
        </p:txBody>
      </p:sp>
      <p:sp>
        <p:nvSpPr>
          <p:cNvPr id="9" name="Title 1"/>
          <p:cNvSpPr>
            <a:spLocks noGrp="1"/>
          </p:cNvSpPr>
          <p:nvPr>
            <p:ph type="title"/>
          </p:nvPr>
        </p:nvSpPr>
        <p:spPr>
          <a:xfrm>
            <a:off x="414867" y="3200400"/>
            <a:ext cx="7010400" cy="1676400"/>
          </a:xfrm>
        </p:spPr>
        <p:txBody>
          <a:bodyPr>
            <a:normAutofit/>
          </a:bodyPr>
          <a:lstStyle>
            <a:lvl1pPr marL="0" algn="l" defTabSz="914400" rtl="0" eaLnBrk="1" latinLnBrk="0" hangingPunct="1">
              <a:defRPr kumimoji="0" lang="it-IT" sz="4000" kern="1200">
                <a:solidFill>
                  <a:schemeClr val="bg1"/>
                </a:solidFill>
                <a:latin typeface="+mn-lt"/>
                <a:ea typeface="+mn-ea"/>
                <a:cs typeface="+mn-cs"/>
              </a:defRPr>
            </a:lvl1pPr>
          </a:lstStyle>
          <a:p>
            <a:pPr eaLnBrk="1" latinLnBrk="0" hangingPunct="1"/>
            <a:r>
              <a:rPr lang="it-IT" smtClean="0"/>
              <a:t>Fare clic per modificare lo stile del titolo</a:t>
            </a:r>
            <a:endParaRPr/>
          </a:p>
        </p:txBody>
      </p:sp>
      <p:sp>
        <p:nvSpPr>
          <p:cNvPr id="10" name="Text Placeholder 15"/>
          <p:cNvSpPr>
            <a:spLocks noGrp="1"/>
          </p:cNvSpPr>
          <p:nvPr>
            <p:ph type="body" sz="quarter" idx="14" hasCustomPrompt="1"/>
          </p:nvPr>
        </p:nvSpPr>
        <p:spPr>
          <a:xfrm>
            <a:off x="4648200" y="664780"/>
            <a:ext cx="4191000" cy="381000"/>
          </a:xfrm>
        </p:spPr>
        <p:txBody>
          <a:bodyPr>
            <a:normAutofit/>
          </a:bodyPr>
          <a:lstStyle>
            <a:lvl1pPr algn="r" eaLnBrk="1" latinLnBrk="0" hangingPunct="1">
              <a:buNone/>
              <a:defRPr kumimoji="0" lang="it-IT" sz="1800" b="1" kern="1200">
                <a:solidFill>
                  <a:schemeClr val="bg1">
                    <a:lumMod val="65000"/>
                  </a:schemeClr>
                </a:solidFill>
                <a:latin typeface="Calibri" pitchFamily="34" charset="0"/>
                <a:ea typeface="+mn-ea"/>
                <a:cs typeface="+mn-cs"/>
              </a:defRPr>
            </a:lvl1pPr>
          </a:lstStyle>
          <a:p>
            <a:pPr lvl="0"/>
            <a:r>
              <a:rPr kumimoji="0" lang="it-IT"/>
              <a:t>Fare clic per modificare lo stile del sottotitolo dello schema</a:t>
            </a:r>
          </a:p>
        </p:txBody>
      </p:sp>
    </p:spTree>
  </p:cSld>
  <p:clrMapOvr>
    <a:masterClrMapping/>
  </p:clrMapOvr>
  <mc:AlternateContent xmlns:mc="http://schemas.openxmlformats.org/markup-compatibility/2006" xmlns:p14="http://schemas.microsoft.com/office/powerpoint/2010/main">
    <mc:Choice Requires="p14">
      <p:transition spd="slow" p14:dur="2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75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125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3008313" cy="825500"/>
          </a:xfrm>
        </p:spPr>
        <p:txBody>
          <a:bodyPr anchor="b"/>
          <a:lstStyle>
            <a:lvl1pPr algn="l" eaLnBrk="1" latinLnBrk="0" hangingPunct="1">
              <a:defRPr kumimoji="0" lang="it-IT" sz="2000" b="1"/>
            </a:lvl1pPr>
          </a:lstStyle>
          <a:p>
            <a:pPr eaLnBrk="1" latinLnBrk="0" hangingPunct="1"/>
            <a:r>
              <a:rPr lang="it-IT" smtClean="0"/>
              <a:t>Fare clic per modificare lo stile del titolo</a:t>
            </a:r>
            <a:endParaRPr/>
          </a:p>
        </p:txBody>
      </p:sp>
      <p:sp>
        <p:nvSpPr>
          <p:cNvPr id="3" name="Content Placeholder 2"/>
          <p:cNvSpPr>
            <a:spLocks noGrp="1"/>
          </p:cNvSpPr>
          <p:nvPr>
            <p:ph idx="1"/>
          </p:nvPr>
        </p:nvSpPr>
        <p:spPr>
          <a:xfrm>
            <a:off x="3803650" y="609600"/>
            <a:ext cx="5111750" cy="5334000"/>
          </a:xfrm>
        </p:spPr>
        <p:txBody>
          <a:bodyPr/>
          <a:lstStyle>
            <a:lvl1pPr eaLnBrk="1" latinLnBrk="0" hangingPunct="1">
              <a:defRPr kumimoji="0" lang="it-IT" sz="2800">
                <a:solidFill>
                  <a:schemeClr val="bg1"/>
                </a:solidFill>
              </a:defRPr>
            </a:lvl1pPr>
            <a:lvl2pPr eaLnBrk="1" latinLnBrk="0" hangingPunct="1">
              <a:defRPr kumimoji="0" lang="it-IT" sz="2800">
                <a:solidFill>
                  <a:schemeClr val="bg1"/>
                </a:solidFill>
              </a:defRPr>
            </a:lvl2pPr>
            <a:lvl3pPr eaLnBrk="1" latinLnBrk="0" hangingPunct="1">
              <a:defRPr kumimoji="0" lang="it-IT" sz="2400">
                <a:solidFill>
                  <a:schemeClr val="bg1"/>
                </a:solidFill>
              </a:defRPr>
            </a:lvl3pPr>
            <a:lvl4pPr eaLnBrk="1" latinLnBrk="0" hangingPunct="1">
              <a:defRPr kumimoji="0" lang="it-IT" sz="2000">
                <a:solidFill>
                  <a:schemeClr val="bg1"/>
                </a:solidFill>
              </a:defRPr>
            </a:lvl4pPr>
            <a:lvl5pPr eaLnBrk="1" latinLnBrk="0" hangingPunct="1">
              <a:defRPr kumimoji="0" lang="it-IT" sz="2000">
                <a:solidFill>
                  <a:schemeClr val="bg1"/>
                </a:solidFill>
              </a:defRPr>
            </a:lvl5pPr>
            <a:lvl6pPr eaLnBrk="1" latinLnBrk="0" hangingPunct="1">
              <a:defRPr kumimoji="0" lang="it-IT" sz="2000"/>
            </a:lvl6pPr>
            <a:lvl7pPr eaLnBrk="1" latinLnBrk="0" hangingPunct="1">
              <a:defRPr kumimoji="0" lang="it-IT" sz="2000"/>
            </a:lvl7pPr>
            <a:lvl8pPr eaLnBrk="1" latinLnBrk="0" hangingPunct="1">
              <a:defRPr kumimoji="0" lang="it-IT" sz="2000"/>
            </a:lvl8pPr>
            <a:lvl9pPr eaLnBrk="1" latinLnBrk="0" hangingPunct="1">
              <a:defRPr kumimoji="0" lang="it-IT" sz="2000"/>
            </a:lvl9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a:p>
        </p:txBody>
      </p:sp>
      <p:sp>
        <p:nvSpPr>
          <p:cNvPr id="4" name="Text Placeholder 3"/>
          <p:cNvSpPr>
            <a:spLocks noGrp="1"/>
          </p:cNvSpPr>
          <p:nvPr>
            <p:ph type="body" sz="half" idx="2"/>
          </p:nvPr>
        </p:nvSpPr>
        <p:spPr>
          <a:xfrm>
            <a:off x="228600" y="1435101"/>
            <a:ext cx="3008313" cy="3822699"/>
          </a:xfrm>
        </p:spPr>
        <p:txBody>
          <a:bodyPr/>
          <a:lstStyle>
            <a:lvl1pPr marL="0" indent="0" eaLnBrk="1" latinLnBrk="0" hangingPunct="1">
              <a:buNone/>
              <a:defRPr kumimoji="0" lang="it-IT" sz="1400">
                <a:solidFill>
                  <a:schemeClr val="tx1">
                    <a:lumMod val="75000"/>
                    <a:lumOff val="25000"/>
                  </a:schemeClr>
                </a:solidFill>
              </a:defRPr>
            </a:lvl1pPr>
            <a:lvl2pPr marL="457200" indent="0" eaLnBrk="1" latinLnBrk="0" hangingPunct="1">
              <a:buNone/>
              <a:defRPr kumimoji="0" lang="it-IT" sz="1200"/>
            </a:lvl2pPr>
            <a:lvl3pPr marL="914400" indent="0" eaLnBrk="1" latinLnBrk="0" hangingPunct="1">
              <a:buNone/>
              <a:defRPr kumimoji="0" lang="it-IT" sz="1000"/>
            </a:lvl3pPr>
            <a:lvl4pPr marL="1371600" indent="0" eaLnBrk="1" latinLnBrk="0" hangingPunct="1">
              <a:buNone/>
              <a:defRPr kumimoji="0" lang="it-IT" sz="900"/>
            </a:lvl4pPr>
            <a:lvl5pPr marL="1828800" indent="0" eaLnBrk="1" latinLnBrk="0" hangingPunct="1">
              <a:buNone/>
              <a:defRPr kumimoji="0" lang="it-IT" sz="900"/>
            </a:lvl5pPr>
            <a:lvl6pPr marL="2286000" indent="0" eaLnBrk="1" latinLnBrk="0" hangingPunct="1">
              <a:buNone/>
              <a:defRPr kumimoji="0" lang="it-IT" sz="900"/>
            </a:lvl6pPr>
            <a:lvl7pPr marL="2743200" indent="0" eaLnBrk="1" latinLnBrk="0" hangingPunct="1">
              <a:buNone/>
              <a:defRPr kumimoji="0" lang="it-IT" sz="900"/>
            </a:lvl7pPr>
            <a:lvl8pPr marL="3200400" indent="0" eaLnBrk="1" latinLnBrk="0" hangingPunct="1">
              <a:buNone/>
              <a:defRPr kumimoji="0" lang="it-IT" sz="900"/>
            </a:lvl8pPr>
            <a:lvl9pPr marL="3657600" indent="0" eaLnBrk="1" latinLnBrk="0" hangingPunct="1">
              <a:buNone/>
              <a:defRPr kumimoji="0" lang="it-IT" sz="900"/>
            </a:lvl9pPr>
          </a:lstStyle>
          <a:p>
            <a:pPr lvl="0" eaLnBrk="1" latinLnBrk="0" hangingPunct="1"/>
            <a:r>
              <a:rPr lang="it-IT" smtClean="0"/>
              <a:t>Fare clic per modificare stili del testo dello schema</a:t>
            </a:r>
          </a:p>
        </p:txBody>
      </p:sp>
      <p:sp>
        <p:nvSpPr>
          <p:cNvPr id="5" name="Date Placeholder 4"/>
          <p:cNvSpPr>
            <a:spLocks noGrp="1"/>
          </p:cNvSpPr>
          <p:nvPr>
            <p:ph type="dt" sz="half" idx="10"/>
          </p:nvPr>
        </p:nvSpPr>
        <p:spPr/>
        <p:txBody>
          <a:bodyPr/>
          <a:lstStyle>
            <a:lvl1pPr eaLnBrk="1" latinLnBrk="0" hangingPunct="1">
              <a:defRPr kumimoji="0" lang="it-IT">
                <a:solidFill>
                  <a:schemeClr val="bg1"/>
                </a:solidFill>
              </a:defRPr>
            </a:lvl1pPr>
          </a:lstStyle>
          <a:p>
            <a:fld id="{A258050E-B668-4FA7-85AD-C750C80A6E9B}" type="datetimeFigureOut">
              <a:rPr lang="it-IT"/>
              <a:pPr/>
              <a:t>15/05/2014</a:t>
            </a:fld>
            <a:endParaRPr kumimoji="0" lang="it-IT"/>
          </a:p>
        </p:txBody>
      </p:sp>
      <p:sp>
        <p:nvSpPr>
          <p:cNvPr id="6" name="Footer Placeholder 5"/>
          <p:cNvSpPr>
            <a:spLocks noGrp="1"/>
          </p:cNvSpPr>
          <p:nvPr>
            <p:ph type="ftr" sz="quarter" idx="11"/>
          </p:nvPr>
        </p:nvSpPr>
        <p:spPr/>
        <p:txBody>
          <a:bodyPr/>
          <a:lstStyle>
            <a:lvl1pPr eaLnBrk="1" latinLnBrk="0" hangingPunct="1">
              <a:defRPr kumimoji="0" lang="it-IT">
                <a:solidFill>
                  <a:schemeClr val="bg1"/>
                </a:solidFill>
              </a:defRPr>
            </a:lvl1pPr>
          </a:lstStyle>
          <a:p>
            <a:endParaRPr kumimoji="0" lang="it-IT"/>
          </a:p>
        </p:txBody>
      </p:sp>
      <p:sp>
        <p:nvSpPr>
          <p:cNvPr id="7" name="Slide Number Placeholder 6"/>
          <p:cNvSpPr>
            <a:spLocks noGrp="1"/>
          </p:cNvSpPr>
          <p:nvPr>
            <p:ph type="sldNum" sz="quarter" idx="12"/>
          </p:nvPr>
        </p:nvSpPr>
        <p:spPr/>
        <p:txBody>
          <a:bodyPr/>
          <a:lstStyle>
            <a:lvl1pPr eaLnBrk="1" latinLnBrk="0" hangingPunct="1">
              <a:defRPr kumimoji="0" lang="it-IT">
                <a:solidFill>
                  <a:schemeClr val="bg1"/>
                </a:solidFill>
              </a:defRPr>
            </a:lvl1pPr>
          </a:lstStyle>
          <a:p>
            <a:fld id="{240D5ECE-8B49-45CD-BE81-EF81920D1969}" type="slidenum">
              <a:rPr/>
              <a:pPr/>
              <a:t>‹N›</a:t>
            </a:fld>
            <a:endParaRPr kumimoji="0" lang="it-IT"/>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print"/>
          <a:srcRect l="2599" r="5874" b="5262"/>
          <a:stretch/>
        </p:blipFill>
        <p:spPr>
          <a:xfrm>
            <a:off x="3530" y="5867400"/>
            <a:ext cx="9144000" cy="1053694"/>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pPr eaLnBrk="1" latinLnBrk="0" hangingPunct="1"/>
            <a:r>
              <a:rPr kumimoji="0" lang="it-IT" smtClean="0"/>
              <a:t>Fare clic per modificare lo stile del titolo</a:t>
            </a:r>
            <a:endParaRPr kumimoji="0"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latinLnBrk="0" hangingPunct="1">
              <a:defRPr kumimoji="0" lang="it-IT" sz="1200">
                <a:solidFill>
                  <a:schemeClr val="tx1">
                    <a:tint val="75000"/>
                  </a:schemeClr>
                </a:solidFill>
              </a:defRPr>
            </a:lvl1pPr>
          </a:lstStyle>
          <a:p>
            <a:fld id="{A258050E-B668-4FA7-85AD-C750C80A6E9B}" type="datetimeFigureOut">
              <a:rPr lang="it-IT"/>
              <a:pPr/>
              <a:t>15/05/2014</a:t>
            </a:fld>
            <a:endParaRPr kumimoji="0" lang="it-IT"/>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latinLnBrk="0" hangingPunct="1">
              <a:defRPr kumimoji="0" lang="it-IT" sz="1200">
                <a:solidFill>
                  <a:schemeClr val="tx1">
                    <a:tint val="75000"/>
                  </a:schemeClr>
                </a:solidFill>
              </a:defRPr>
            </a:lvl1pPr>
          </a:lstStyle>
          <a:p>
            <a:endParaRPr kumimoji="0" lang="it-IT"/>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latinLnBrk="0" hangingPunct="1">
              <a:defRPr kumimoji="0" lang="it-IT" sz="1200">
                <a:solidFill>
                  <a:schemeClr val="tx1">
                    <a:tint val="75000"/>
                  </a:schemeClr>
                </a:solidFill>
              </a:defRPr>
            </a:lvl1pPr>
          </a:lstStyle>
          <a:p>
            <a:fld id="{240D5ECE-8B49-45CD-BE81-EF81920D1969}" type="slidenum">
              <a:rPr/>
              <a:pPr/>
              <a:t>‹N›</a:t>
            </a:fld>
            <a:endParaRPr kumimoji="0" lang="it-I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1" r:id="rId4"/>
    <p:sldLayoutId id="2147483652" r:id="rId5"/>
    <p:sldLayoutId id="2147483654" r:id="rId6"/>
    <p:sldLayoutId id="2147483655" r:id="rId7"/>
    <p:sldLayoutId id="2147483660" r:id="rId8"/>
    <p:sldLayoutId id="2147483656" r:id="rId9"/>
    <p:sldLayoutId id="2147483676" r:id="rId10"/>
    <p:sldLayoutId id="2147483657" r:id="rId11"/>
    <p:sldLayoutId id="2147483658" r:id="rId12"/>
    <p:sldLayoutId id="2147483659" r:id="rId13"/>
  </p:sldLayoutIdLst>
  <p:timing>
    <p:tnLst>
      <p:par>
        <p:cTn id="1" dur="indefinite" restart="never" nodeType="tmRoot"/>
      </p:par>
    </p:tnLst>
  </p:timing>
  <p:txStyles>
    <p:titleStyle>
      <a:lvl1pPr algn="ctr" defTabSz="914400" rtl="0" eaLnBrk="1" latinLnBrk="0" hangingPunct="1">
        <a:spcBef>
          <a:spcPct val="0"/>
        </a:spcBef>
        <a:buNone/>
        <a:defRPr kumimoji="0" lang="it-IT"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0" lang="it-IT"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0" lang="it-IT"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0" lang="it-IT"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0" lang="it-IT"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0" lang="it-IT"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0" lang="it-IT"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0" lang="it-IT"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0" lang="it-IT"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0" lang="it-IT" sz="2000" kern="1200">
          <a:solidFill>
            <a:schemeClr val="tx1"/>
          </a:solidFill>
          <a:latin typeface="+mn-lt"/>
          <a:ea typeface="+mn-ea"/>
          <a:cs typeface="+mn-cs"/>
        </a:defRPr>
      </a:lvl9pPr>
    </p:bodyStyle>
    <p:otherStyle>
      <a:defPPr>
        <a:defRPr kumimoji="0" lang="it-IT"/>
      </a:defPPr>
      <a:lvl1pPr marL="0" algn="l" defTabSz="914400" rtl="0" eaLnBrk="1" latinLnBrk="0" hangingPunct="1">
        <a:defRPr kumimoji="0" lang="it-IT" sz="1800" kern="1200">
          <a:solidFill>
            <a:schemeClr val="tx1"/>
          </a:solidFill>
          <a:latin typeface="+mn-lt"/>
          <a:ea typeface="+mn-ea"/>
          <a:cs typeface="+mn-cs"/>
        </a:defRPr>
      </a:lvl1pPr>
      <a:lvl2pPr marL="457200" algn="l" defTabSz="914400" rtl="0" eaLnBrk="1" latinLnBrk="0" hangingPunct="1">
        <a:defRPr kumimoji="0" lang="it-IT" sz="1800" kern="1200">
          <a:solidFill>
            <a:schemeClr val="tx1"/>
          </a:solidFill>
          <a:latin typeface="+mn-lt"/>
          <a:ea typeface="+mn-ea"/>
          <a:cs typeface="+mn-cs"/>
        </a:defRPr>
      </a:lvl2pPr>
      <a:lvl3pPr marL="914400" algn="l" defTabSz="914400" rtl="0" eaLnBrk="1" latinLnBrk="0" hangingPunct="1">
        <a:defRPr kumimoji="0" lang="it-IT" sz="1800" kern="1200">
          <a:solidFill>
            <a:schemeClr val="tx1"/>
          </a:solidFill>
          <a:latin typeface="+mn-lt"/>
          <a:ea typeface="+mn-ea"/>
          <a:cs typeface="+mn-cs"/>
        </a:defRPr>
      </a:lvl3pPr>
      <a:lvl4pPr marL="1371600" algn="l" defTabSz="914400" rtl="0" eaLnBrk="1" latinLnBrk="0" hangingPunct="1">
        <a:defRPr kumimoji="0" lang="it-IT" sz="1800" kern="1200">
          <a:solidFill>
            <a:schemeClr val="tx1"/>
          </a:solidFill>
          <a:latin typeface="+mn-lt"/>
          <a:ea typeface="+mn-ea"/>
          <a:cs typeface="+mn-cs"/>
        </a:defRPr>
      </a:lvl4pPr>
      <a:lvl5pPr marL="1828800" algn="l" defTabSz="914400" rtl="0" eaLnBrk="1" latinLnBrk="0" hangingPunct="1">
        <a:defRPr kumimoji="0" lang="it-IT" sz="1800" kern="1200">
          <a:solidFill>
            <a:schemeClr val="tx1"/>
          </a:solidFill>
          <a:latin typeface="+mn-lt"/>
          <a:ea typeface="+mn-ea"/>
          <a:cs typeface="+mn-cs"/>
        </a:defRPr>
      </a:lvl5pPr>
      <a:lvl6pPr marL="2286000" algn="l" defTabSz="914400" rtl="0" eaLnBrk="1" latinLnBrk="0" hangingPunct="1">
        <a:defRPr kumimoji="0" lang="it-IT" sz="1800" kern="1200">
          <a:solidFill>
            <a:schemeClr val="tx1"/>
          </a:solidFill>
          <a:latin typeface="+mn-lt"/>
          <a:ea typeface="+mn-ea"/>
          <a:cs typeface="+mn-cs"/>
        </a:defRPr>
      </a:lvl6pPr>
      <a:lvl7pPr marL="2743200" algn="l" defTabSz="914400" rtl="0" eaLnBrk="1" latinLnBrk="0" hangingPunct="1">
        <a:defRPr kumimoji="0" lang="it-IT" sz="1800" kern="1200">
          <a:solidFill>
            <a:schemeClr val="tx1"/>
          </a:solidFill>
          <a:latin typeface="+mn-lt"/>
          <a:ea typeface="+mn-ea"/>
          <a:cs typeface="+mn-cs"/>
        </a:defRPr>
      </a:lvl7pPr>
      <a:lvl8pPr marL="3200400" algn="l" defTabSz="914400" rtl="0" eaLnBrk="1" latinLnBrk="0" hangingPunct="1">
        <a:defRPr kumimoji="0" lang="it-IT" sz="1800" kern="1200">
          <a:solidFill>
            <a:schemeClr val="tx1"/>
          </a:solidFill>
          <a:latin typeface="+mn-lt"/>
          <a:ea typeface="+mn-ea"/>
          <a:cs typeface="+mn-cs"/>
        </a:defRPr>
      </a:lvl8pPr>
      <a:lvl9pPr marL="3657600" algn="l" defTabSz="914400" rtl="0" eaLnBrk="1" latinLnBrk="0" hangingPunct="1">
        <a:defRPr kumimoji="0" lang="it-IT"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29.png"/><Relationship Id="rId13" Type="http://schemas.openxmlformats.org/officeDocument/2006/relationships/image" Target="../media/image34.png"/><Relationship Id="rId18" Type="http://schemas.openxmlformats.org/officeDocument/2006/relationships/image" Target="../media/image39.png"/><Relationship Id="rId3" Type="http://schemas.openxmlformats.org/officeDocument/2006/relationships/notesSlide" Target="../notesSlides/notesSlide8.xml"/><Relationship Id="rId21" Type="http://schemas.openxmlformats.org/officeDocument/2006/relationships/image" Target="../media/image42.jpeg"/><Relationship Id="rId7" Type="http://schemas.openxmlformats.org/officeDocument/2006/relationships/image" Target="../media/image28.png"/><Relationship Id="rId12" Type="http://schemas.openxmlformats.org/officeDocument/2006/relationships/image" Target="../media/image33.png"/><Relationship Id="rId17" Type="http://schemas.openxmlformats.org/officeDocument/2006/relationships/image" Target="../media/image38.png"/><Relationship Id="rId2" Type="http://schemas.openxmlformats.org/officeDocument/2006/relationships/slideLayout" Target="../slideLayouts/slideLayout2.xml"/><Relationship Id="rId16" Type="http://schemas.openxmlformats.org/officeDocument/2006/relationships/image" Target="../media/image37.png"/><Relationship Id="rId20" Type="http://schemas.openxmlformats.org/officeDocument/2006/relationships/image" Target="../media/image41.png"/><Relationship Id="rId1" Type="http://schemas.openxmlformats.org/officeDocument/2006/relationships/vmlDrawing" Target="../drawings/vmlDrawing1.vml"/><Relationship Id="rId6" Type="http://schemas.openxmlformats.org/officeDocument/2006/relationships/image" Target="../media/image27.png"/><Relationship Id="rId11" Type="http://schemas.openxmlformats.org/officeDocument/2006/relationships/image" Target="../media/image32.png"/><Relationship Id="rId24" Type="http://schemas.openxmlformats.org/officeDocument/2006/relationships/image" Target="../media/image24.wmf"/><Relationship Id="rId5" Type="http://schemas.openxmlformats.org/officeDocument/2006/relationships/image" Target="../media/image26.png"/><Relationship Id="rId15" Type="http://schemas.openxmlformats.org/officeDocument/2006/relationships/image" Target="../media/image36.png"/><Relationship Id="rId23" Type="http://schemas.openxmlformats.org/officeDocument/2006/relationships/oleObject" Target="file:///C:\Users\Maurizio\Desktop\Presentazione%20SIGLOD\ISMALOWA%20Integrazioni_Ottobre%202012\Ismalowa_architettura.vsd\Disegno\~Pagina%201\Sheet.121" TargetMode="External"/><Relationship Id="rId10" Type="http://schemas.openxmlformats.org/officeDocument/2006/relationships/image" Target="../media/image31.png"/><Relationship Id="rId19" Type="http://schemas.openxmlformats.org/officeDocument/2006/relationships/image" Target="../media/image40.png"/><Relationship Id="rId4" Type="http://schemas.openxmlformats.org/officeDocument/2006/relationships/image" Target="../media/image25.png"/><Relationship Id="rId9" Type="http://schemas.openxmlformats.org/officeDocument/2006/relationships/image" Target="../media/image30.png"/><Relationship Id="rId14" Type="http://schemas.openxmlformats.org/officeDocument/2006/relationships/image" Target="../media/image35.png"/><Relationship Id="rId22" Type="http://schemas.openxmlformats.org/officeDocument/2006/relationships/image" Target="../media/image43.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a:xfrm>
            <a:off x="3673134" y="142852"/>
            <a:ext cx="5256584" cy="2589837"/>
          </a:xfrm>
        </p:spPr>
        <p:txBody>
          <a:bodyPr>
            <a:normAutofit/>
          </a:bodyPr>
          <a:lstStyle/>
          <a:p>
            <a:pPr algn="l"/>
            <a:endParaRPr lang="it-IT" dirty="0"/>
          </a:p>
        </p:txBody>
      </p:sp>
      <p:sp>
        <p:nvSpPr>
          <p:cNvPr id="5" name="Title 4"/>
          <p:cNvSpPr>
            <a:spLocks noGrp="1"/>
          </p:cNvSpPr>
          <p:nvPr>
            <p:ph type="title"/>
          </p:nvPr>
        </p:nvSpPr>
        <p:spPr>
          <a:xfrm>
            <a:off x="285720" y="3857628"/>
            <a:ext cx="7096124" cy="943174"/>
          </a:xfrm>
        </p:spPr>
        <p:txBody>
          <a:bodyPr>
            <a:normAutofit fontScale="90000"/>
          </a:bodyPr>
          <a:lstStyle/>
          <a:p>
            <a:pPr algn="just"/>
            <a:r>
              <a:rPr lang="it-IT" sz="2400" b="0" dirty="0" smtClean="0">
                <a:solidFill>
                  <a:srgbClr val="262626"/>
                </a:solidFill>
              </a:rPr>
              <a:t>                         </a:t>
            </a:r>
            <a:r>
              <a:rPr lang="it-IT" sz="4900" dirty="0" smtClean="0">
                <a:solidFill>
                  <a:srgbClr val="92D050"/>
                </a:solidFill>
              </a:rPr>
              <a:t>SIGLOD</a:t>
            </a:r>
            <a:r>
              <a:rPr lang="it-IT" sz="5600" b="0" dirty="0" smtClean="0">
                <a:solidFill>
                  <a:prstClr val="white"/>
                </a:solidFill>
              </a:rPr>
              <a:t>  </a:t>
            </a:r>
            <a:br>
              <a:rPr lang="it-IT" sz="5600" b="0" dirty="0" smtClean="0">
                <a:solidFill>
                  <a:prstClr val="white"/>
                </a:solidFill>
              </a:rPr>
            </a:br>
            <a:r>
              <a:rPr sz="2200" smtClean="0">
                <a:solidFill>
                  <a:srgbClr val="92D050"/>
                </a:solidFill>
              </a:rPr>
              <a:t>SI</a:t>
            </a:r>
            <a:r>
              <a:rPr sz="2200" smtClean="0"/>
              <a:t>stema intelligente di supporto alla </a:t>
            </a:r>
            <a:r>
              <a:rPr sz="2200" smtClean="0">
                <a:solidFill>
                  <a:srgbClr val="92D050"/>
                </a:solidFill>
              </a:rPr>
              <a:t>G</a:t>
            </a:r>
            <a:r>
              <a:rPr sz="2200" smtClean="0"/>
              <a:t>estione e alla </a:t>
            </a:r>
            <a:r>
              <a:rPr sz="2200" smtClean="0">
                <a:solidFill>
                  <a:srgbClr val="92D050"/>
                </a:solidFill>
              </a:rPr>
              <a:t>LO</a:t>
            </a:r>
            <a:r>
              <a:rPr sz="2200" smtClean="0"/>
              <a:t>calizzazione delle </a:t>
            </a:r>
            <a:r>
              <a:rPr sz="2200" smtClean="0">
                <a:solidFill>
                  <a:srgbClr val="92D050"/>
                </a:solidFill>
              </a:rPr>
              <a:t>D</a:t>
            </a:r>
            <a:r>
              <a:rPr sz="2200" smtClean="0"/>
              <a:t>iscariche  e di Impianti di gestione dei  rifiuti</a:t>
            </a:r>
            <a:endParaRPr lang="it-IT" sz="2200" b="0" dirty="0"/>
          </a:p>
        </p:txBody>
      </p:sp>
      <p:pic>
        <p:nvPicPr>
          <p:cNvPr id="4" name="Immagine 3"/>
          <p:cNvPicPr/>
          <p:nvPr/>
        </p:nvPicPr>
        <p:blipFill>
          <a:blip r:embed="rId3" cstate="print"/>
          <a:srcRect/>
          <a:stretch>
            <a:fillRect/>
          </a:stretch>
        </p:blipFill>
        <p:spPr bwMode="auto">
          <a:xfrm>
            <a:off x="5500694" y="1643050"/>
            <a:ext cx="1357322" cy="642942"/>
          </a:xfrm>
          <a:prstGeom prst="rect">
            <a:avLst/>
          </a:prstGeom>
          <a:noFill/>
          <a:ln w="9525">
            <a:noFill/>
            <a:miter lim="800000"/>
            <a:headEnd/>
            <a:tailEnd/>
          </a:ln>
        </p:spPr>
      </p:pic>
      <p:sp>
        <p:nvSpPr>
          <p:cNvPr id="10" name="CasellaDiTesto 9"/>
          <p:cNvSpPr txBox="1"/>
          <p:nvPr/>
        </p:nvSpPr>
        <p:spPr>
          <a:xfrm>
            <a:off x="3714744" y="214290"/>
            <a:ext cx="1643074" cy="276999"/>
          </a:xfrm>
          <a:prstGeom prst="rect">
            <a:avLst/>
          </a:prstGeom>
          <a:noFill/>
        </p:spPr>
        <p:txBody>
          <a:bodyPr wrap="square" rtlCol="0">
            <a:spAutoFit/>
          </a:bodyPr>
          <a:lstStyle/>
          <a:p>
            <a:r>
              <a:rPr sz="1200" b="1" i="1" smtClean="0">
                <a:solidFill>
                  <a:schemeClr val="accent2"/>
                </a:solidFill>
              </a:rPr>
              <a:t>PROPONENTI:</a:t>
            </a:r>
            <a:endParaRPr lang="it-IT" i="1" dirty="0"/>
          </a:p>
        </p:txBody>
      </p:sp>
      <p:pic>
        <p:nvPicPr>
          <p:cNvPr id="12" name="Immagine 11"/>
          <p:cNvPicPr/>
          <p:nvPr/>
        </p:nvPicPr>
        <p:blipFill>
          <a:blip r:embed="rId4" cstate="print"/>
          <a:srcRect/>
          <a:stretch>
            <a:fillRect/>
          </a:stretch>
        </p:blipFill>
        <p:spPr bwMode="auto">
          <a:xfrm>
            <a:off x="5429257" y="714356"/>
            <a:ext cx="571504" cy="533400"/>
          </a:xfrm>
          <a:prstGeom prst="rect">
            <a:avLst/>
          </a:prstGeom>
          <a:noFill/>
        </p:spPr>
      </p:pic>
      <p:pic>
        <p:nvPicPr>
          <p:cNvPr id="13" name="Immagine 12"/>
          <p:cNvPicPr/>
          <p:nvPr/>
        </p:nvPicPr>
        <p:blipFill>
          <a:blip r:embed="rId5" cstate="print"/>
          <a:srcRect/>
          <a:stretch>
            <a:fillRect/>
          </a:stretch>
        </p:blipFill>
        <p:spPr bwMode="auto">
          <a:xfrm>
            <a:off x="6357950" y="714356"/>
            <a:ext cx="1071570" cy="571504"/>
          </a:xfrm>
          <a:prstGeom prst="rect">
            <a:avLst/>
          </a:prstGeom>
          <a:noFill/>
        </p:spPr>
      </p:pic>
      <p:pic>
        <p:nvPicPr>
          <p:cNvPr id="14" name="Immagine 13"/>
          <p:cNvPicPr/>
          <p:nvPr/>
        </p:nvPicPr>
        <p:blipFill>
          <a:blip r:embed="rId6" cstate="print"/>
          <a:srcRect/>
          <a:stretch>
            <a:fillRect/>
          </a:stretch>
        </p:blipFill>
        <p:spPr bwMode="auto">
          <a:xfrm>
            <a:off x="7643834" y="714356"/>
            <a:ext cx="1285884" cy="595309"/>
          </a:xfrm>
          <a:prstGeom prst="rect">
            <a:avLst/>
          </a:prstGeom>
          <a:noFill/>
        </p:spPr>
      </p:pic>
      <p:pic>
        <p:nvPicPr>
          <p:cNvPr id="11" name="Immagine 10" descr="Logo_TSAT.png"/>
          <p:cNvPicPr>
            <a:picLocks noChangeAspect="1"/>
          </p:cNvPicPr>
          <p:nvPr/>
        </p:nvPicPr>
        <p:blipFill>
          <a:blip r:embed="rId7" cstate="print"/>
          <a:stretch>
            <a:fillRect/>
          </a:stretch>
        </p:blipFill>
        <p:spPr>
          <a:xfrm>
            <a:off x="3857620" y="714356"/>
            <a:ext cx="1285884" cy="742139"/>
          </a:xfrm>
          <a:prstGeom prst="rect">
            <a:avLst/>
          </a:prstGeom>
          <a:noFill/>
        </p:spPr>
      </p:pic>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par>
                          <p:cTn id="8" fill="hold">
                            <p:stCondLst>
                              <p:cond delay="2000"/>
                            </p:stCondLst>
                            <p:childTnLst>
                              <p:par>
                                <p:cTn id="9" presetID="5" presetClass="entr" presetSubtype="1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checkerboard(across)">
                                      <p:cBhvr>
                                        <p:cTn id="11" dur="500"/>
                                        <p:tgtEl>
                                          <p:spTgt spid="10"/>
                                        </p:tgtEl>
                                      </p:cBhvr>
                                    </p:animEffect>
                                  </p:childTnLst>
                                </p:cTn>
                              </p:par>
                            </p:childTnLst>
                          </p:cTn>
                        </p:par>
                        <p:par>
                          <p:cTn id="12" fill="hold">
                            <p:stCondLst>
                              <p:cond delay="2500"/>
                            </p:stCondLst>
                            <p:childTnLst>
                              <p:par>
                                <p:cTn id="13" presetID="10" presetClass="entr" presetSubtype="0" fill="hold"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2000"/>
                                        <p:tgtEl>
                                          <p:spTgt spid="11"/>
                                        </p:tgtEl>
                                      </p:cBhvr>
                                    </p:animEffect>
                                  </p:childTnLst>
                                </p:cTn>
                              </p:par>
                            </p:childTnLst>
                          </p:cTn>
                        </p:par>
                        <p:par>
                          <p:cTn id="16" fill="hold">
                            <p:stCondLst>
                              <p:cond delay="4500"/>
                            </p:stCondLst>
                            <p:childTnLst>
                              <p:par>
                                <p:cTn id="17" presetID="10" presetClass="entr" presetSubtype="0" fill="hold"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childTnLst>
                          </p:cTn>
                        </p:par>
                        <p:par>
                          <p:cTn id="20" fill="hold">
                            <p:stCondLst>
                              <p:cond delay="5000"/>
                            </p:stCondLst>
                            <p:childTnLst>
                              <p:par>
                                <p:cTn id="21" presetID="10" presetClass="entr" presetSubtype="0" fill="hold"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childTnLst>
                          </p:cTn>
                        </p:par>
                        <p:par>
                          <p:cTn id="24" fill="hold">
                            <p:stCondLst>
                              <p:cond delay="5500"/>
                            </p:stCondLst>
                            <p:childTnLst>
                              <p:par>
                                <p:cTn id="25" presetID="10" presetClass="entr" presetSubtype="0" fill="hold"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par>
                          <p:cTn id="28" fill="hold">
                            <p:stCondLst>
                              <p:cond delay="6000"/>
                            </p:stCondLst>
                            <p:childTnLst>
                              <p:par>
                                <p:cTn id="29" presetID="10" presetClass="entr" presetSubtype="0" fill="hold" nodeType="after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762000" y="1946209"/>
            <a:ext cx="2057400" cy="2057400"/>
          </a:xfrm>
          <a:prstGeom prst="ellipse">
            <a:avLst/>
          </a:prstGeom>
          <a:gradFill>
            <a:gsLst>
              <a:gs pos="0">
                <a:srgbClr val="00B0F0"/>
              </a:gs>
              <a:gs pos="50000">
                <a:srgbClr val="399ECB"/>
              </a:gs>
              <a:gs pos="100000">
                <a:srgbClr val="0077D0"/>
              </a:gs>
            </a:gsLst>
            <a:path path="circle">
              <a:fillToRect l="50000" t="50000" r="50000" b="50000"/>
            </a:path>
          </a:gradFill>
          <a:ln w="82550">
            <a:noFill/>
          </a:ln>
          <a:effectLst>
            <a:outerShdw blurRad="1270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solidFill>
                  <a:prstClr val="white"/>
                </a:solidFill>
              </a:rPr>
              <a:t>             </a:t>
            </a:r>
          </a:p>
        </p:txBody>
      </p:sp>
      <p:sp>
        <p:nvSpPr>
          <p:cNvPr id="8" name="Oval 7"/>
          <p:cNvSpPr/>
          <p:nvPr/>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solidFill>
                  <a:prstClr val="white"/>
                </a:solidFill>
              </a:rPr>
              <a:t>       </a:t>
            </a:r>
          </a:p>
        </p:txBody>
      </p:sp>
      <p:sp>
        <p:nvSpPr>
          <p:cNvPr id="17" name="TextBox 16"/>
          <p:cNvSpPr txBox="1"/>
          <p:nvPr/>
        </p:nvSpPr>
        <p:spPr>
          <a:xfrm>
            <a:off x="1159728" y="1531434"/>
            <a:ext cx="1219200" cy="2708434"/>
          </a:xfrm>
          <a:prstGeom prst="rect">
            <a:avLst/>
          </a:prstGeom>
          <a:noFill/>
        </p:spPr>
        <p:txBody>
          <a:bodyPr wrap="square" rtlCol="0">
            <a:spAutoFit/>
          </a:bodyPr>
          <a:lstStyle/>
          <a:p>
            <a:r>
              <a:rPr sz="17000" b="1" dirty="0" smtClean="0">
                <a:solidFill>
                  <a:srgbClr val="2A7A9E">
                    <a:alpha val="40000"/>
                  </a:srgbClr>
                </a:solidFill>
                <a:cs typeface="Arial" pitchFamily="34" charset="0"/>
              </a:rPr>
              <a:t>9</a:t>
            </a:r>
            <a:endParaRPr lang="it-IT" sz="17000" b="1" dirty="0">
              <a:solidFill>
                <a:srgbClr val="2A7A9E">
                  <a:alpha val="40000"/>
                </a:srgbClr>
              </a:solidFill>
              <a:cs typeface="Arial" pitchFamily="34" charset="0"/>
            </a:endParaRPr>
          </a:p>
        </p:txBody>
      </p:sp>
      <p:sp>
        <p:nvSpPr>
          <p:cNvPr id="11" name="TextBox 7"/>
          <p:cNvSpPr txBox="1"/>
          <p:nvPr/>
        </p:nvSpPr>
        <p:spPr>
          <a:xfrm>
            <a:off x="3491880" y="1557456"/>
            <a:ext cx="5184576" cy="3743752"/>
          </a:xfrm>
          <a:prstGeom prst="rect">
            <a:avLst/>
          </a:prstGeom>
          <a:noFill/>
        </p:spPr>
        <p:txBody>
          <a:bodyPr wrap="square" rtlCol="0">
            <a:normAutofit/>
          </a:bodyPr>
          <a:lstStyle/>
          <a:p>
            <a:endParaRPr lang="it-IT" dirty="0">
              <a:solidFill>
                <a:prstClr val="black">
                  <a:lumMod val="85000"/>
                  <a:lumOff val="15000"/>
                </a:prstClr>
              </a:solidFill>
            </a:endParaRPr>
          </a:p>
        </p:txBody>
      </p:sp>
      <p:sp>
        <p:nvSpPr>
          <p:cNvPr id="9" name="TextBox 7"/>
          <p:cNvSpPr txBox="1"/>
          <p:nvPr/>
        </p:nvSpPr>
        <p:spPr>
          <a:xfrm>
            <a:off x="3500430" y="1928802"/>
            <a:ext cx="4929222" cy="4071966"/>
          </a:xfrm>
          <a:prstGeom prst="rect">
            <a:avLst/>
          </a:prstGeom>
          <a:noFill/>
        </p:spPr>
        <p:txBody>
          <a:bodyPr wrap="square" rtlCol="0">
            <a:noAutofit/>
          </a:bodyPr>
          <a:lstStyle/>
          <a:p>
            <a:pPr algn="just"/>
            <a:endParaRPr sz="1000"/>
          </a:p>
        </p:txBody>
      </p:sp>
      <p:sp>
        <p:nvSpPr>
          <p:cNvPr id="10" name="Title 3"/>
          <p:cNvSpPr>
            <a:spLocks noGrp="1"/>
          </p:cNvSpPr>
          <p:nvPr>
            <p:ph type="title"/>
          </p:nvPr>
        </p:nvSpPr>
        <p:spPr>
          <a:xfrm>
            <a:off x="107504" y="15962"/>
            <a:ext cx="9036496" cy="716566"/>
          </a:xfrm>
        </p:spPr>
        <p:txBody>
          <a:bodyPr>
            <a:noAutofit/>
          </a:bodyPr>
          <a:lstStyle/>
          <a:p>
            <a:pPr lvl="0">
              <a:spcBef>
                <a:spcPts val="0"/>
              </a:spcBef>
            </a:pPr>
            <a:r>
              <a:rPr sz="2000" smtClean="0">
                <a:solidFill>
                  <a:srgbClr val="92D050"/>
                </a:solidFill>
              </a:rPr>
              <a:t>SIGLOD</a:t>
            </a:r>
            <a:r>
              <a:rPr sz="2000" smtClean="0">
                <a:solidFill>
                  <a:prstClr val="white"/>
                </a:solidFill>
              </a:rPr>
              <a:t> </a:t>
            </a:r>
            <a:r>
              <a:rPr sz="1200" b="0" smtClean="0">
                <a:solidFill>
                  <a:prstClr val="white"/>
                </a:solidFill>
              </a:rPr>
              <a:t> </a:t>
            </a:r>
            <a:br>
              <a:rPr sz="1200" b="0" smtClean="0">
                <a:solidFill>
                  <a:prstClr val="white"/>
                </a:solidFill>
              </a:rPr>
            </a:br>
            <a:r>
              <a:rPr sz="1200" smtClean="0">
                <a:solidFill>
                  <a:srgbClr val="92D050"/>
                </a:solidFill>
              </a:rPr>
              <a:t>SI</a:t>
            </a:r>
            <a:r>
              <a:rPr sz="1200" smtClean="0"/>
              <a:t>stema intelligente di supporto alla </a:t>
            </a:r>
            <a:r>
              <a:rPr sz="1200" smtClean="0">
                <a:solidFill>
                  <a:srgbClr val="92D050"/>
                </a:solidFill>
              </a:rPr>
              <a:t>G</a:t>
            </a:r>
            <a:r>
              <a:rPr sz="1200" smtClean="0"/>
              <a:t>estione e alla </a:t>
            </a:r>
            <a:r>
              <a:rPr sz="1200" smtClean="0">
                <a:solidFill>
                  <a:srgbClr val="92D050"/>
                </a:solidFill>
              </a:rPr>
              <a:t>LO</a:t>
            </a:r>
            <a:r>
              <a:rPr sz="1200" smtClean="0"/>
              <a:t>calizzazione delle </a:t>
            </a:r>
            <a:r>
              <a:rPr sz="1200" smtClean="0">
                <a:solidFill>
                  <a:srgbClr val="92D050"/>
                </a:solidFill>
              </a:rPr>
              <a:t>D</a:t>
            </a:r>
            <a:r>
              <a:rPr sz="1200" smtClean="0"/>
              <a:t>iscariche  e di Impianti di gestione dei  rifiuti</a:t>
            </a:r>
            <a:endParaRPr lang="it-IT" sz="1200" dirty="0"/>
          </a:p>
        </p:txBody>
      </p:sp>
      <p:sp>
        <p:nvSpPr>
          <p:cNvPr id="14" name="CasellaDiTesto 13"/>
          <p:cNvSpPr txBox="1"/>
          <p:nvPr/>
        </p:nvSpPr>
        <p:spPr>
          <a:xfrm>
            <a:off x="3143240" y="3334408"/>
            <a:ext cx="5000660" cy="523220"/>
          </a:xfrm>
          <a:prstGeom prst="rect">
            <a:avLst/>
          </a:prstGeom>
          <a:noFill/>
        </p:spPr>
        <p:txBody>
          <a:bodyPr wrap="square" rtlCol="0">
            <a:spAutoFit/>
          </a:bodyPr>
          <a:lstStyle/>
          <a:p>
            <a:r>
              <a:rPr sz="2800" b="1" i="1" smtClean="0">
                <a:solidFill>
                  <a:schemeClr val="bg2">
                    <a:lumMod val="50000"/>
                  </a:schemeClr>
                </a:solidFill>
              </a:rPr>
              <a:t>Grazie per la cortese attenzione!</a:t>
            </a:r>
            <a:endParaRPr lang="it-IT" sz="2800" b="1" i="1" dirty="0">
              <a:solidFill>
                <a:schemeClr val="bg2">
                  <a:lumMod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spd="slow" p14:dur="17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762000" y="1946209"/>
            <a:ext cx="2057400" cy="2057400"/>
          </a:xfrm>
          <a:prstGeom prst="ellipse">
            <a:avLst/>
          </a:prstGeom>
          <a:gradFill>
            <a:gsLst>
              <a:gs pos="0">
                <a:srgbClr val="00B0F0"/>
              </a:gs>
              <a:gs pos="50000">
                <a:srgbClr val="399ECB"/>
              </a:gs>
              <a:gs pos="100000">
                <a:srgbClr val="0077D0"/>
              </a:gs>
            </a:gsLst>
            <a:path path="circle">
              <a:fillToRect l="50000" t="50000" r="50000" b="50000"/>
            </a:path>
          </a:gradFill>
          <a:ln w="82550">
            <a:noFill/>
          </a:ln>
          <a:effectLst>
            <a:outerShdw blurRad="1270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solidFill>
                  <a:prstClr val="white"/>
                </a:solidFill>
              </a:rPr>
              <a:t>             </a:t>
            </a:r>
          </a:p>
        </p:txBody>
      </p:sp>
      <p:sp>
        <p:nvSpPr>
          <p:cNvPr id="8" name="Oval 7"/>
          <p:cNvSpPr/>
          <p:nvPr/>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solidFill>
                  <a:prstClr val="white"/>
                </a:solidFill>
              </a:rPr>
              <a:t>       </a:t>
            </a:r>
          </a:p>
        </p:txBody>
      </p:sp>
      <p:sp>
        <p:nvSpPr>
          <p:cNvPr id="17" name="TextBox 16"/>
          <p:cNvSpPr txBox="1"/>
          <p:nvPr/>
        </p:nvSpPr>
        <p:spPr>
          <a:xfrm>
            <a:off x="1159728" y="1531434"/>
            <a:ext cx="1219200" cy="2708434"/>
          </a:xfrm>
          <a:prstGeom prst="rect">
            <a:avLst/>
          </a:prstGeom>
          <a:noFill/>
        </p:spPr>
        <p:txBody>
          <a:bodyPr wrap="square" rtlCol="0">
            <a:spAutoFit/>
          </a:bodyPr>
          <a:lstStyle/>
          <a:p>
            <a:r>
              <a:rPr sz="17000" b="1" smtClean="0">
                <a:solidFill>
                  <a:srgbClr val="2A7A9E">
                    <a:alpha val="40000"/>
                  </a:srgbClr>
                </a:solidFill>
                <a:cs typeface="Arial" pitchFamily="34" charset="0"/>
              </a:rPr>
              <a:t>1</a:t>
            </a:r>
            <a:endParaRPr lang="it-IT" sz="17000" b="1" dirty="0">
              <a:solidFill>
                <a:srgbClr val="2A7A9E">
                  <a:alpha val="40000"/>
                </a:srgbClr>
              </a:solidFill>
              <a:cs typeface="Arial" pitchFamily="34" charset="0"/>
            </a:endParaRPr>
          </a:p>
        </p:txBody>
      </p:sp>
      <p:sp>
        <p:nvSpPr>
          <p:cNvPr id="10" name="Title 3"/>
          <p:cNvSpPr>
            <a:spLocks noGrp="1"/>
          </p:cNvSpPr>
          <p:nvPr>
            <p:ph type="title"/>
          </p:nvPr>
        </p:nvSpPr>
        <p:spPr>
          <a:xfrm>
            <a:off x="107504" y="15962"/>
            <a:ext cx="9036496" cy="716566"/>
          </a:xfrm>
        </p:spPr>
        <p:txBody>
          <a:bodyPr>
            <a:noAutofit/>
          </a:bodyPr>
          <a:lstStyle/>
          <a:p>
            <a:pPr lvl="0">
              <a:spcBef>
                <a:spcPts val="0"/>
              </a:spcBef>
            </a:pPr>
            <a:r>
              <a:rPr sz="2000" smtClean="0">
                <a:solidFill>
                  <a:srgbClr val="92D050"/>
                </a:solidFill>
              </a:rPr>
              <a:t>SIGLOD</a:t>
            </a:r>
            <a:r>
              <a:rPr sz="2000" smtClean="0">
                <a:solidFill>
                  <a:prstClr val="white"/>
                </a:solidFill>
              </a:rPr>
              <a:t> </a:t>
            </a:r>
            <a:r>
              <a:rPr sz="1200" b="0" smtClean="0">
                <a:solidFill>
                  <a:prstClr val="white"/>
                </a:solidFill>
              </a:rPr>
              <a:t> </a:t>
            </a:r>
            <a:br>
              <a:rPr sz="1200" b="0" smtClean="0">
                <a:solidFill>
                  <a:prstClr val="white"/>
                </a:solidFill>
              </a:rPr>
            </a:br>
            <a:r>
              <a:rPr sz="1200" smtClean="0">
                <a:solidFill>
                  <a:srgbClr val="92D050"/>
                </a:solidFill>
              </a:rPr>
              <a:t>SI</a:t>
            </a:r>
            <a:r>
              <a:rPr sz="1200" smtClean="0"/>
              <a:t>stema intelligente di supporto alla </a:t>
            </a:r>
            <a:r>
              <a:rPr sz="1200" smtClean="0">
                <a:solidFill>
                  <a:srgbClr val="92D050"/>
                </a:solidFill>
              </a:rPr>
              <a:t>G</a:t>
            </a:r>
            <a:r>
              <a:rPr sz="1200" smtClean="0"/>
              <a:t>estione e alla </a:t>
            </a:r>
            <a:r>
              <a:rPr sz="1200" smtClean="0">
                <a:solidFill>
                  <a:srgbClr val="92D050"/>
                </a:solidFill>
              </a:rPr>
              <a:t>LO</a:t>
            </a:r>
            <a:r>
              <a:rPr sz="1200" smtClean="0"/>
              <a:t>calizzazione delle </a:t>
            </a:r>
            <a:r>
              <a:rPr sz="1200" smtClean="0">
                <a:solidFill>
                  <a:srgbClr val="92D050"/>
                </a:solidFill>
              </a:rPr>
              <a:t>D</a:t>
            </a:r>
            <a:r>
              <a:rPr sz="1200" smtClean="0"/>
              <a:t>iscariche  e di Impianti di gestione dei  rifiuti</a:t>
            </a:r>
            <a:endParaRPr lang="it-IT" sz="1200" dirty="0"/>
          </a:p>
        </p:txBody>
      </p:sp>
      <p:sp>
        <p:nvSpPr>
          <p:cNvPr id="12" name="CasellaDiTesto 11"/>
          <p:cNvSpPr txBox="1"/>
          <p:nvPr/>
        </p:nvSpPr>
        <p:spPr>
          <a:xfrm>
            <a:off x="3714744" y="1000108"/>
            <a:ext cx="3143272" cy="523220"/>
          </a:xfrm>
          <a:prstGeom prst="rect">
            <a:avLst/>
          </a:prstGeom>
          <a:noFill/>
        </p:spPr>
        <p:txBody>
          <a:bodyPr wrap="square" rtlCol="0">
            <a:spAutoFit/>
          </a:bodyPr>
          <a:lstStyle/>
          <a:p>
            <a:r>
              <a:rPr sz="2800" b="1" smtClean="0">
                <a:solidFill>
                  <a:schemeClr val="accent1"/>
                </a:solidFill>
              </a:rPr>
              <a:t>I proponenti:</a:t>
            </a:r>
            <a:endParaRPr lang="it-IT" sz="2800" b="1" dirty="0">
              <a:solidFill>
                <a:schemeClr val="accent1"/>
              </a:solidFill>
            </a:endParaRPr>
          </a:p>
        </p:txBody>
      </p:sp>
      <p:sp>
        <p:nvSpPr>
          <p:cNvPr id="12289" name="Rectangle 1"/>
          <p:cNvSpPr>
            <a:spLocks noChangeArrowheads="1"/>
          </p:cNvSpPr>
          <p:nvPr/>
        </p:nvSpPr>
        <p:spPr bwMode="auto">
          <a:xfrm>
            <a:off x="2928926" y="1571612"/>
            <a:ext cx="5786478"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sz="1200" b="1" smtClean="0">
                <a:solidFill>
                  <a:schemeClr val="accent2"/>
                </a:solidFill>
              </a:rPr>
              <a:t>Università degli Studi di Palermo (UNIPA)</a:t>
            </a:r>
            <a:r>
              <a:rPr sz="1200" smtClean="0">
                <a:solidFill>
                  <a:schemeClr val="accent2"/>
                </a:solidFill>
              </a:rPr>
              <a:t> </a:t>
            </a:r>
            <a:r>
              <a:rPr sz="1200" smtClean="0">
                <a:solidFill>
                  <a:schemeClr val="bg2">
                    <a:lumMod val="50000"/>
                  </a:schemeClr>
                </a:solidFill>
              </a:rPr>
              <a:t>è un’istituzione pubblica avente come finalità inscindibile l’alta formazione e la ricerca scientifica. Le strutture che prendono parte al progetto sono:</a:t>
            </a:r>
          </a:p>
          <a:p>
            <a:pPr algn="just" fontAlgn="base">
              <a:spcBef>
                <a:spcPct val="0"/>
              </a:spcBef>
              <a:spcAft>
                <a:spcPct val="0"/>
              </a:spcAft>
            </a:pPr>
            <a:r>
              <a:rPr sz="1200" smtClean="0">
                <a:solidFill>
                  <a:schemeClr val="bg2">
                    <a:lumMod val="50000"/>
                  </a:schemeClr>
                </a:solidFill>
              </a:rPr>
              <a:t>- la rete di Laboratori di Ateneo (UniNetLab);</a:t>
            </a:r>
          </a:p>
          <a:p>
            <a:pPr algn="just" fontAlgn="base">
              <a:spcBef>
                <a:spcPct val="0"/>
              </a:spcBef>
              <a:spcAft>
                <a:spcPct val="0"/>
              </a:spcAft>
            </a:pPr>
            <a:r>
              <a:rPr sz="1200" smtClean="0">
                <a:solidFill>
                  <a:schemeClr val="bg2">
                    <a:lumMod val="50000"/>
                  </a:schemeClr>
                </a:solidFill>
              </a:rPr>
              <a:t>- il Dipartimento di Scienze della Terra e del Mare (DiSTeM);</a:t>
            </a:r>
          </a:p>
          <a:p>
            <a:pPr algn="just" fontAlgn="base">
              <a:spcBef>
                <a:spcPct val="0"/>
              </a:spcBef>
              <a:spcAft>
                <a:spcPct val="0"/>
              </a:spcAft>
            </a:pPr>
            <a:r>
              <a:rPr sz="1200" smtClean="0">
                <a:solidFill>
                  <a:schemeClr val="bg2">
                    <a:lumMod val="50000"/>
                  </a:schemeClr>
                </a:solidFill>
              </a:rPr>
              <a:t>- </a:t>
            </a:r>
            <a:r>
              <a:rPr lang="it-IT" sz="1200" dirty="0" smtClean="0">
                <a:solidFill>
                  <a:schemeClr val="bg2">
                    <a:lumMod val="50000"/>
                  </a:schemeClr>
                </a:solidFill>
              </a:rPr>
              <a:t>I</a:t>
            </a:r>
            <a:r>
              <a:rPr sz="1200" smtClean="0">
                <a:solidFill>
                  <a:schemeClr val="bg2">
                    <a:lumMod val="50000"/>
                  </a:schemeClr>
                </a:solidFill>
              </a:rPr>
              <a:t>l Dipartimento di Scienze e Tecnologie Molecolari e Biomolecolari (STEMBIO).</a:t>
            </a:r>
          </a:p>
        </p:txBody>
      </p:sp>
      <p:sp>
        <p:nvSpPr>
          <p:cNvPr id="13" name="Rectangle 1"/>
          <p:cNvSpPr>
            <a:spLocks noChangeArrowheads="1"/>
          </p:cNvSpPr>
          <p:nvPr/>
        </p:nvSpPr>
        <p:spPr bwMode="auto">
          <a:xfrm>
            <a:off x="2928926" y="2800175"/>
            <a:ext cx="5857916"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sz="1200" b="1" smtClean="0">
                <a:solidFill>
                  <a:schemeClr val="accent2"/>
                </a:solidFill>
              </a:rPr>
              <a:t>Istituto Nazionale di Geofisica e Vulcanologia </a:t>
            </a:r>
            <a:r>
              <a:rPr sz="1200" smtClean="0">
                <a:solidFill>
                  <a:schemeClr val="bg2">
                    <a:lumMod val="50000"/>
                  </a:schemeClr>
                </a:solidFill>
              </a:rPr>
              <a:t>è un ente pubblico di ricerca controllato dal MIUR. Per il conseguimento dei suoi scopi istituzionali ha sviluppato le competenze scientifiche e le tradizioni culturali degli istituti di ricerca che sono confluiti nell’INGV (Istituto Nazionale di Geofisica, Osservatorio Vesuviano, Istituto Internazionale di Vulcanologia (CNR), Istituto di Geochimica dei Fluidi (CNR)  e Istituto di Ricerche sul Rischio Sismico (CNR).</a:t>
            </a:r>
            <a:endParaRPr sz="1200" b="1" smtClean="0">
              <a:solidFill>
                <a:schemeClr val="bg2">
                  <a:lumMod val="50000"/>
                </a:schemeClr>
              </a:solidFill>
            </a:endParaRPr>
          </a:p>
        </p:txBody>
      </p:sp>
      <p:sp>
        <p:nvSpPr>
          <p:cNvPr id="12290" name="Rectangle 2"/>
          <p:cNvSpPr>
            <a:spLocks noChangeArrowheads="1"/>
          </p:cNvSpPr>
          <p:nvPr/>
        </p:nvSpPr>
        <p:spPr bwMode="auto">
          <a:xfrm>
            <a:off x="2928926" y="4068553"/>
            <a:ext cx="5786478"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sz="1200" b="1" smtClean="0">
                <a:solidFill>
                  <a:schemeClr val="accent2"/>
                </a:solidFill>
              </a:rPr>
              <a:t>SMART Elicotteri S.r.l.</a:t>
            </a:r>
            <a:r>
              <a:rPr sz="1200" b="1" smtClean="0">
                <a:solidFill>
                  <a:schemeClr val="bg2">
                    <a:lumMod val="50000"/>
                  </a:schemeClr>
                </a:solidFill>
              </a:rPr>
              <a:t>,</a:t>
            </a:r>
            <a:r>
              <a:rPr sz="1200" b="1" smtClean="0">
                <a:solidFill>
                  <a:schemeClr val="accent2"/>
                </a:solidFill>
              </a:rPr>
              <a:t> </a:t>
            </a:r>
            <a:r>
              <a:rPr sz="1200" smtClean="0">
                <a:solidFill>
                  <a:schemeClr val="bg2">
                    <a:lumMod val="50000"/>
                  </a:schemeClr>
                </a:solidFill>
              </a:rPr>
              <a:t>è in grado di commercializzare e gestire con la massima efficacia e sicurezza tutte le tipologie di lavoro aereo. Smart Elicotteri ha esperienza sia in ambito di Protezione civile sia in materia di salvaguardia ambientale.</a:t>
            </a:r>
            <a:r>
              <a:rPr sz="1200" b="1" smtClean="0">
                <a:solidFill>
                  <a:schemeClr val="bg2">
                    <a:lumMod val="50000"/>
                  </a:schemeClr>
                </a:solidFill>
              </a:rPr>
              <a:t> </a:t>
            </a:r>
            <a:endParaRPr sz="1200" b="1" dirty="0" smtClean="0">
              <a:solidFill>
                <a:schemeClr val="bg2">
                  <a:lumMod val="50000"/>
                </a:schemeClr>
              </a:solidFill>
            </a:endParaRPr>
          </a:p>
        </p:txBody>
      </p:sp>
      <p:sp>
        <p:nvSpPr>
          <p:cNvPr id="12291" name="Rectangle 3"/>
          <p:cNvSpPr>
            <a:spLocks noChangeArrowheads="1"/>
          </p:cNvSpPr>
          <p:nvPr/>
        </p:nvSpPr>
        <p:spPr bwMode="auto">
          <a:xfrm>
            <a:off x="428596" y="5214950"/>
            <a:ext cx="828680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1200" b="1" dirty="0" err="1" smtClean="0">
                <a:solidFill>
                  <a:schemeClr val="accent2"/>
                </a:solidFill>
              </a:rPr>
              <a:t>Telematic</a:t>
            </a:r>
            <a:r>
              <a:rPr lang="en-US" sz="1200" b="1" dirty="0" smtClean="0">
                <a:solidFill>
                  <a:schemeClr val="accent2"/>
                </a:solidFill>
              </a:rPr>
              <a:t> Solutions Advanced Technology </a:t>
            </a:r>
            <a:r>
              <a:rPr lang="en-US" sz="1200" b="1" dirty="0" err="1" smtClean="0">
                <a:solidFill>
                  <a:schemeClr val="accent2"/>
                </a:solidFill>
              </a:rPr>
              <a:t>S.p.A</a:t>
            </a:r>
            <a:r>
              <a:rPr lang="en-US" sz="1200" b="1" dirty="0" smtClean="0">
                <a:solidFill>
                  <a:schemeClr val="accent2"/>
                </a:solidFill>
              </a:rPr>
              <a:t>.</a:t>
            </a:r>
            <a:r>
              <a:rPr lang="en-US" sz="1200" b="1" dirty="0" smtClean="0">
                <a:solidFill>
                  <a:schemeClr val="bg2">
                    <a:lumMod val="50000"/>
                  </a:schemeClr>
                </a:solidFill>
              </a:rPr>
              <a:t>, </a:t>
            </a:r>
            <a:r>
              <a:rPr sz="1200" smtClean="0">
                <a:solidFill>
                  <a:schemeClr val="bg2">
                    <a:lumMod val="50000"/>
                  </a:schemeClr>
                </a:solidFill>
              </a:rPr>
              <a:t>progetta e sviluppa sistemi e soluzioni ad alto valore aggiunto nel settore </a:t>
            </a:r>
            <a:r>
              <a:rPr sz="1200" i="1" smtClean="0">
                <a:solidFill>
                  <a:schemeClr val="bg2">
                    <a:lumMod val="50000"/>
                  </a:schemeClr>
                </a:solidFill>
              </a:rPr>
              <a:t>dell’Information and Communications Technology. </a:t>
            </a:r>
            <a:r>
              <a:rPr sz="1200" smtClean="0">
                <a:solidFill>
                  <a:schemeClr val="bg2">
                    <a:lumMod val="50000"/>
                  </a:schemeClr>
                </a:solidFill>
              </a:rPr>
              <a:t>TSAT è leader nella realizzazione di software di bordo per satelliti, software di lancio, software di osservazione della Terra, modellazione e trattamento dei dati aereofotogrammetrici e satellitari, soluzioni di Monitoraggio Remoto, Decision Support System, Enviroment Security. </a:t>
            </a:r>
            <a:endParaRPr sz="1200" b="1" dirty="0" smtClean="0">
              <a:solidFill>
                <a:schemeClr val="bg2">
                  <a:lumMod val="50000"/>
                </a:schemeClr>
              </a:solidFill>
            </a:endParaRPr>
          </a:p>
        </p:txBody>
      </p:sp>
      <p:sp>
        <p:nvSpPr>
          <p:cNvPr id="14" name="Rettangolo 13"/>
          <p:cNvSpPr/>
          <p:nvPr/>
        </p:nvSpPr>
        <p:spPr>
          <a:xfrm>
            <a:off x="428596" y="4714884"/>
            <a:ext cx="8286808" cy="461665"/>
          </a:xfrm>
          <a:prstGeom prst="rect">
            <a:avLst/>
          </a:prstGeom>
        </p:spPr>
        <p:txBody>
          <a:bodyPr wrap="square">
            <a:spAutoFit/>
          </a:bodyPr>
          <a:lstStyle/>
          <a:p>
            <a:pPr algn="just"/>
            <a:r>
              <a:rPr sz="1200" b="1" smtClean="0">
                <a:solidFill>
                  <a:schemeClr val="accent2"/>
                </a:solidFill>
              </a:rPr>
              <a:t>CRATI S.c.r.l.</a:t>
            </a:r>
            <a:r>
              <a:rPr sz="1200" b="1" smtClean="0">
                <a:solidFill>
                  <a:schemeClr val="bg2">
                    <a:lumMod val="50000"/>
                  </a:schemeClr>
                </a:solidFill>
              </a:rPr>
              <a:t>, </a:t>
            </a:r>
            <a:r>
              <a:rPr sz="1200" smtClean="0">
                <a:solidFill>
                  <a:schemeClr val="bg2">
                    <a:lumMod val="50000"/>
                  </a:schemeClr>
                </a:solidFill>
              </a:rPr>
              <a:t>società consortile senza fine di lucro, svolge attività di ricerca  applicata e sviluppo di nuova strumentazione, fornisce servizi ad alto contenuto di tecnologia, promuove l’imprenditoria locale mediante trasferimento di tecnologia.</a:t>
            </a:r>
            <a:endParaRPr sz="1200" b="1" dirty="0" smtClean="0">
              <a:solidFill>
                <a:schemeClr val="bg2">
                  <a:lumMod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spd="slow" p14:dur="17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2000"/>
                                        <p:tgtEl>
                                          <p:spTgt spid="12">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2289"/>
                                        </p:tgtEl>
                                        <p:attrNameLst>
                                          <p:attrName>style.visibility</p:attrName>
                                        </p:attrNameLst>
                                      </p:cBhvr>
                                      <p:to>
                                        <p:strVal val="visible"/>
                                      </p:to>
                                    </p:set>
                                    <p:animEffect transition="in" filter="fade">
                                      <p:cBhvr>
                                        <p:cTn id="11" dur="500"/>
                                        <p:tgtEl>
                                          <p:spTgt spid="12289"/>
                                        </p:tgtEl>
                                      </p:cBhvr>
                                    </p:animEffect>
                                  </p:childTnLst>
                                </p:cTn>
                              </p:par>
                            </p:childTnLst>
                          </p:cTn>
                        </p:par>
                        <p:par>
                          <p:cTn id="12" fill="hold">
                            <p:stCondLst>
                              <p:cond delay="2500"/>
                            </p:stCondLst>
                            <p:childTnLst>
                              <p:par>
                                <p:cTn id="13" presetID="10" presetClass="entr" presetSubtype="0"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12290"/>
                                        </p:tgtEl>
                                        <p:attrNameLst>
                                          <p:attrName>style.visibility</p:attrName>
                                        </p:attrNameLst>
                                      </p:cBhvr>
                                      <p:to>
                                        <p:strVal val="visible"/>
                                      </p:to>
                                    </p:set>
                                    <p:animEffect transition="in" filter="fade">
                                      <p:cBhvr>
                                        <p:cTn id="19" dur="500"/>
                                        <p:tgtEl>
                                          <p:spTgt spid="12290"/>
                                        </p:tgtEl>
                                      </p:cBhvr>
                                    </p:animEffect>
                                  </p:childTnLst>
                                </p:cTn>
                              </p:par>
                            </p:childTnLst>
                          </p:cTn>
                        </p:par>
                        <p:par>
                          <p:cTn id="20" fill="hold">
                            <p:stCondLst>
                              <p:cond delay="3500"/>
                            </p:stCondLst>
                            <p:childTnLst>
                              <p:par>
                                <p:cTn id="21" presetID="10" presetClass="entr" presetSubtype="0"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childTnLst>
                          </p:cTn>
                        </p:par>
                        <p:par>
                          <p:cTn id="24" fill="hold">
                            <p:stCondLst>
                              <p:cond delay="4000"/>
                            </p:stCondLst>
                            <p:childTnLst>
                              <p:par>
                                <p:cTn id="25" presetID="10" presetClass="entr" presetSubtype="0" fill="hold" grpId="0" nodeType="afterEffect">
                                  <p:stCondLst>
                                    <p:cond delay="0"/>
                                  </p:stCondLst>
                                  <p:childTnLst>
                                    <p:set>
                                      <p:cBhvr>
                                        <p:cTn id="26" dur="1" fill="hold">
                                          <p:stCondLst>
                                            <p:cond delay="0"/>
                                          </p:stCondLst>
                                        </p:cTn>
                                        <p:tgtEl>
                                          <p:spTgt spid="12291"/>
                                        </p:tgtEl>
                                        <p:attrNameLst>
                                          <p:attrName>style.visibility</p:attrName>
                                        </p:attrNameLst>
                                      </p:cBhvr>
                                      <p:to>
                                        <p:strVal val="visible"/>
                                      </p:to>
                                    </p:set>
                                    <p:animEffect transition="in" filter="fade">
                                      <p:cBhvr>
                                        <p:cTn id="27" dur="500"/>
                                        <p:tgtEl>
                                          <p:spTgt spid="12291"/>
                                        </p:tgtEl>
                                      </p:cBhvr>
                                    </p:animEffect>
                                  </p:childTnLst>
                                </p:cTn>
                              </p:par>
                              <p:par>
                                <p:cTn id="28" presetID="10" presetClass="entr" presetSubtype="0" fill="hold" grpId="1" nodeType="withEffect">
                                  <p:stCondLst>
                                    <p:cond delay="0"/>
                                  </p:stCondLst>
                                  <p:childTnLst>
                                    <p:set>
                                      <p:cBhvr>
                                        <p:cTn id="29" dur="1" fill="hold">
                                          <p:stCondLst>
                                            <p:cond delay="0"/>
                                          </p:stCondLst>
                                        </p:cTn>
                                        <p:tgtEl>
                                          <p:spTgt spid="12">
                                            <p:txEl>
                                              <p:pRg st="0" end="0"/>
                                            </p:txEl>
                                          </p:spTgt>
                                        </p:tgtEl>
                                        <p:attrNameLst>
                                          <p:attrName>style.visibility</p:attrName>
                                        </p:attrNameLst>
                                      </p:cBhvr>
                                      <p:to>
                                        <p:strVal val="visible"/>
                                      </p:to>
                                    </p:set>
                                    <p:animEffect transition="in" filter="fade">
                                      <p:cBhvr>
                                        <p:cTn id="30" dur="20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allAtOnce"/>
      <p:bldP spid="12" grpId="1" build="allAtOnce"/>
      <p:bldP spid="12289" grpId="0"/>
      <p:bldP spid="13" grpId="0"/>
      <p:bldP spid="12290" grpId="0"/>
      <p:bldP spid="12291" grpId="0"/>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7504" y="15962"/>
            <a:ext cx="9036496" cy="716566"/>
          </a:xfrm>
        </p:spPr>
        <p:txBody>
          <a:bodyPr>
            <a:noAutofit/>
          </a:bodyPr>
          <a:lstStyle/>
          <a:p>
            <a:pPr lvl="0">
              <a:spcBef>
                <a:spcPts val="0"/>
              </a:spcBef>
            </a:pPr>
            <a:r>
              <a:rPr sz="2000" smtClean="0">
                <a:solidFill>
                  <a:srgbClr val="92D050"/>
                </a:solidFill>
              </a:rPr>
              <a:t>SIGLOD</a:t>
            </a:r>
            <a:r>
              <a:rPr sz="2000" smtClean="0">
                <a:solidFill>
                  <a:prstClr val="white"/>
                </a:solidFill>
              </a:rPr>
              <a:t> </a:t>
            </a:r>
            <a:r>
              <a:rPr sz="1200" b="0" smtClean="0">
                <a:solidFill>
                  <a:prstClr val="white"/>
                </a:solidFill>
              </a:rPr>
              <a:t> </a:t>
            </a:r>
            <a:br>
              <a:rPr sz="1200" b="0" smtClean="0">
                <a:solidFill>
                  <a:prstClr val="white"/>
                </a:solidFill>
              </a:rPr>
            </a:br>
            <a:r>
              <a:rPr sz="1200" smtClean="0">
                <a:solidFill>
                  <a:srgbClr val="92D050"/>
                </a:solidFill>
              </a:rPr>
              <a:t>SI</a:t>
            </a:r>
            <a:r>
              <a:rPr sz="1200" smtClean="0"/>
              <a:t>stema intelligente di supporto alla </a:t>
            </a:r>
            <a:r>
              <a:rPr sz="1200" smtClean="0">
                <a:solidFill>
                  <a:srgbClr val="92D050"/>
                </a:solidFill>
              </a:rPr>
              <a:t>G</a:t>
            </a:r>
            <a:r>
              <a:rPr sz="1200" smtClean="0"/>
              <a:t>estione e alla </a:t>
            </a:r>
            <a:r>
              <a:rPr sz="1200" smtClean="0">
                <a:solidFill>
                  <a:srgbClr val="92D050"/>
                </a:solidFill>
              </a:rPr>
              <a:t>LO</a:t>
            </a:r>
            <a:r>
              <a:rPr sz="1200" smtClean="0"/>
              <a:t>calizzazione delle </a:t>
            </a:r>
            <a:r>
              <a:rPr sz="1200" smtClean="0">
                <a:solidFill>
                  <a:srgbClr val="92D050"/>
                </a:solidFill>
              </a:rPr>
              <a:t>D</a:t>
            </a:r>
            <a:r>
              <a:rPr sz="1200" smtClean="0"/>
              <a:t>iscariche  e di Impianti di gestione dei  rifiuti</a:t>
            </a:r>
            <a:endParaRPr lang="it-IT" sz="1200" dirty="0"/>
          </a:p>
        </p:txBody>
      </p:sp>
      <p:sp>
        <p:nvSpPr>
          <p:cNvPr id="6" name="TextBox 5"/>
          <p:cNvSpPr txBox="1"/>
          <p:nvPr/>
        </p:nvSpPr>
        <p:spPr>
          <a:xfrm>
            <a:off x="1121392" y="1557456"/>
            <a:ext cx="1219200" cy="2708434"/>
          </a:xfrm>
          <a:prstGeom prst="rect">
            <a:avLst/>
          </a:prstGeom>
          <a:noFill/>
        </p:spPr>
        <p:txBody>
          <a:bodyPr wrap="square" rtlCol="0">
            <a:spAutoFit/>
          </a:bodyPr>
          <a:lstStyle/>
          <a:p>
            <a:r>
              <a:rPr sz="17000" b="1" dirty="0">
                <a:solidFill>
                  <a:srgbClr val="F26200">
                    <a:alpha val="40000"/>
                  </a:srgbClr>
                </a:solidFill>
                <a:cs typeface="Arial" pitchFamily="34" charset="0"/>
              </a:rPr>
              <a:t>2</a:t>
            </a:r>
            <a:endParaRPr lang="it-IT" sz="17000" b="1" dirty="0">
              <a:solidFill>
                <a:srgbClr val="F26200">
                  <a:alpha val="40000"/>
                </a:srgbClr>
              </a:solidFill>
              <a:cs typeface="Arial" pitchFamily="34" charset="0"/>
            </a:endParaRPr>
          </a:p>
        </p:txBody>
      </p:sp>
      <p:sp>
        <p:nvSpPr>
          <p:cNvPr id="5" name="TextBox 7"/>
          <p:cNvSpPr txBox="1"/>
          <p:nvPr/>
        </p:nvSpPr>
        <p:spPr>
          <a:xfrm>
            <a:off x="3071802" y="2000240"/>
            <a:ext cx="5357850" cy="4286280"/>
          </a:xfrm>
          <a:prstGeom prst="rect">
            <a:avLst/>
          </a:prstGeom>
          <a:noFill/>
        </p:spPr>
        <p:txBody>
          <a:bodyPr wrap="square" rtlCol="0">
            <a:normAutofit/>
          </a:bodyPr>
          <a:lstStyle/>
          <a:p>
            <a:pPr algn="just">
              <a:lnSpc>
                <a:spcPct val="114000"/>
              </a:lnSpc>
            </a:pPr>
            <a:endParaRPr sz="1200" smtClean="0"/>
          </a:p>
          <a:p>
            <a:pPr algn="ctr">
              <a:lnSpc>
                <a:spcPct val="114000"/>
              </a:lnSpc>
            </a:pPr>
            <a:endParaRPr lang="it-IT" dirty="0">
              <a:solidFill>
                <a:prstClr val="black">
                  <a:lumMod val="85000"/>
                  <a:lumOff val="15000"/>
                </a:prstClr>
              </a:solidFill>
            </a:endParaRPr>
          </a:p>
        </p:txBody>
      </p:sp>
      <p:sp>
        <p:nvSpPr>
          <p:cNvPr id="8" name="CasellaDiTesto 7"/>
          <p:cNvSpPr txBox="1"/>
          <p:nvPr/>
        </p:nvSpPr>
        <p:spPr>
          <a:xfrm>
            <a:off x="3500430" y="2202412"/>
            <a:ext cx="3643338" cy="523220"/>
          </a:xfrm>
          <a:prstGeom prst="rect">
            <a:avLst/>
          </a:prstGeom>
          <a:noFill/>
        </p:spPr>
        <p:txBody>
          <a:bodyPr wrap="square" rtlCol="0">
            <a:spAutoFit/>
          </a:bodyPr>
          <a:lstStyle/>
          <a:p>
            <a:r>
              <a:rPr sz="2800" b="1" smtClean="0">
                <a:solidFill>
                  <a:schemeClr val="accent2"/>
                </a:solidFill>
              </a:rPr>
              <a:t>SIGLOD</a:t>
            </a:r>
            <a:r>
              <a:rPr sz="2800" b="1" smtClean="0">
                <a:solidFill>
                  <a:schemeClr val="bg2">
                    <a:lumMod val="50000"/>
                  </a:schemeClr>
                </a:solidFill>
              </a:rPr>
              <a:t> si rivolge a: </a:t>
            </a:r>
            <a:endParaRPr lang="it-IT" sz="2800" b="1" dirty="0">
              <a:solidFill>
                <a:schemeClr val="bg2">
                  <a:lumMod val="50000"/>
                </a:schemeClr>
              </a:solidFill>
            </a:endParaRPr>
          </a:p>
        </p:txBody>
      </p:sp>
      <p:sp>
        <p:nvSpPr>
          <p:cNvPr id="9" name="CasellaDiTesto 8"/>
          <p:cNvSpPr txBox="1"/>
          <p:nvPr/>
        </p:nvSpPr>
        <p:spPr>
          <a:xfrm>
            <a:off x="3857620" y="2988230"/>
            <a:ext cx="4714908" cy="369332"/>
          </a:xfrm>
          <a:prstGeom prst="rect">
            <a:avLst/>
          </a:prstGeom>
          <a:noFill/>
        </p:spPr>
        <p:txBody>
          <a:bodyPr wrap="square" rtlCol="0">
            <a:spAutoFit/>
          </a:bodyPr>
          <a:lstStyle/>
          <a:p>
            <a:r>
              <a:rPr smtClean="0">
                <a:solidFill>
                  <a:schemeClr val="bg2">
                    <a:lumMod val="50000"/>
                  </a:schemeClr>
                </a:solidFill>
              </a:rPr>
              <a:t>- </a:t>
            </a:r>
            <a:r>
              <a:rPr b="1" smtClean="0">
                <a:solidFill>
                  <a:schemeClr val="bg2">
                    <a:lumMod val="50000"/>
                  </a:schemeClr>
                </a:solidFill>
              </a:rPr>
              <a:t>Pubbliche Amministrazioni Centrali;</a:t>
            </a:r>
            <a:endParaRPr lang="it-IT" b="1" dirty="0">
              <a:solidFill>
                <a:schemeClr val="bg2">
                  <a:lumMod val="50000"/>
                </a:schemeClr>
              </a:solidFill>
            </a:endParaRPr>
          </a:p>
        </p:txBody>
      </p:sp>
      <p:sp>
        <p:nvSpPr>
          <p:cNvPr id="10" name="CasellaDiTesto 9"/>
          <p:cNvSpPr txBox="1"/>
          <p:nvPr/>
        </p:nvSpPr>
        <p:spPr>
          <a:xfrm>
            <a:off x="3857620" y="3416858"/>
            <a:ext cx="4714908" cy="369332"/>
          </a:xfrm>
          <a:prstGeom prst="rect">
            <a:avLst/>
          </a:prstGeom>
          <a:noFill/>
        </p:spPr>
        <p:txBody>
          <a:bodyPr wrap="square" rtlCol="0">
            <a:spAutoFit/>
          </a:bodyPr>
          <a:lstStyle/>
          <a:p>
            <a:r>
              <a:rPr smtClean="0">
                <a:solidFill>
                  <a:schemeClr val="bg2">
                    <a:lumMod val="50000"/>
                  </a:schemeClr>
                </a:solidFill>
              </a:rPr>
              <a:t>- </a:t>
            </a:r>
            <a:r>
              <a:rPr b="1" smtClean="0">
                <a:solidFill>
                  <a:schemeClr val="bg2">
                    <a:lumMod val="50000"/>
                  </a:schemeClr>
                </a:solidFill>
              </a:rPr>
              <a:t>Pubbliche Amministrazioni Locali;</a:t>
            </a:r>
            <a:endParaRPr lang="it-IT" b="1" dirty="0">
              <a:solidFill>
                <a:schemeClr val="bg2">
                  <a:lumMod val="50000"/>
                </a:schemeClr>
              </a:solidFill>
            </a:endParaRPr>
          </a:p>
        </p:txBody>
      </p:sp>
      <p:sp>
        <p:nvSpPr>
          <p:cNvPr id="11" name="CasellaDiTesto 10"/>
          <p:cNvSpPr txBox="1"/>
          <p:nvPr/>
        </p:nvSpPr>
        <p:spPr>
          <a:xfrm>
            <a:off x="3857620" y="3845486"/>
            <a:ext cx="4714908" cy="646331"/>
          </a:xfrm>
          <a:prstGeom prst="rect">
            <a:avLst/>
          </a:prstGeom>
          <a:noFill/>
        </p:spPr>
        <p:txBody>
          <a:bodyPr wrap="square" rtlCol="0">
            <a:spAutoFit/>
          </a:bodyPr>
          <a:lstStyle/>
          <a:p>
            <a:pPr>
              <a:buFontTx/>
              <a:buChar char="-"/>
            </a:pPr>
            <a:r>
              <a:rPr b="1" smtClean="0">
                <a:solidFill>
                  <a:schemeClr val="bg2">
                    <a:lumMod val="50000"/>
                  </a:schemeClr>
                </a:solidFill>
              </a:rPr>
              <a:t> Enti preposti al controllo dell'ambiente e della </a:t>
            </a:r>
          </a:p>
          <a:p>
            <a:r>
              <a:rPr b="1" smtClean="0">
                <a:solidFill>
                  <a:schemeClr val="bg2">
                    <a:lumMod val="50000"/>
                  </a:schemeClr>
                </a:solidFill>
              </a:rPr>
              <a:t>  salute;</a:t>
            </a:r>
            <a:endParaRPr lang="it-IT" b="1" dirty="0">
              <a:solidFill>
                <a:schemeClr val="bg2">
                  <a:lumMod val="50000"/>
                </a:schemeClr>
              </a:solidFill>
            </a:endParaRPr>
          </a:p>
        </p:txBody>
      </p:sp>
      <p:sp>
        <p:nvSpPr>
          <p:cNvPr id="12" name="CasellaDiTesto 11"/>
          <p:cNvSpPr txBox="1"/>
          <p:nvPr/>
        </p:nvSpPr>
        <p:spPr>
          <a:xfrm>
            <a:off x="3857620" y="4559866"/>
            <a:ext cx="4714908" cy="369332"/>
          </a:xfrm>
          <a:prstGeom prst="rect">
            <a:avLst/>
          </a:prstGeom>
          <a:noFill/>
        </p:spPr>
        <p:txBody>
          <a:bodyPr wrap="square" rtlCol="0">
            <a:spAutoFit/>
          </a:bodyPr>
          <a:lstStyle/>
          <a:p>
            <a:r>
              <a:rPr smtClean="0">
                <a:solidFill>
                  <a:schemeClr val="bg2">
                    <a:lumMod val="50000"/>
                  </a:schemeClr>
                </a:solidFill>
              </a:rPr>
              <a:t>- </a:t>
            </a:r>
            <a:r>
              <a:rPr b="1" smtClean="0">
                <a:solidFill>
                  <a:schemeClr val="bg2">
                    <a:lumMod val="50000"/>
                  </a:schemeClr>
                </a:solidFill>
              </a:rPr>
              <a:t>Imprese operanti nel settore dei rifiuti.</a:t>
            </a:r>
            <a:endParaRPr lang="it-IT" b="1" dirty="0">
              <a:solidFill>
                <a:schemeClr val="bg2">
                  <a:lumMod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spd="slow" p14:dur="17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par>
                          <p:cTn id="12" fill="hold">
                            <p:stCondLst>
                              <p:cond delay="2500"/>
                            </p:stCondLst>
                            <p:childTnLst>
                              <p:par>
                                <p:cTn id="13" presetID="10"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childTnLst>
                          </p:cTn>
                        </p:par>
                        <p:par>
                          <p:cTn id="20" fill="hold">
                            <p:stCondLst>
                              <p:cond delay="3500"/>
                            </p:stCondLst>
                            <p:childTnLst>
                              <p:par>
                                <p:cTn id="21" presetID="10" presetClass="entr" presetSubtype="0"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4" name="Oval 3"/>
          <p:cNvSpPr/>
          <p:nvPr/>
        </p:nvSpPr>
        <p:spPr>
          <a:xfrm>
            <a:off x="762000" y="1946209"/>
            <a:ext cx="2057400" cy="2057400"/>
          </a:xfrm>
          <a:prstGeom prst="ellipse">
            <a:avLst/>
          </a:prstGeom>
          <a:gradFill>
            <a:gsLst>
              <a:gs pos="0">
                <a:srgbClr val="00B0F0"/>
              </a:gs>
              <a:gs pos="50000">
                <a:srgbClr val="399ECB"/>
              </a:gs>
              <a:gs pos="100000">
                <a:srgbClr val="0077D0"/>
              </a:gs>
            </a:gsLst>
            <a:path path="circle">
              <a:fillToRect l="50000" t="50000" r="50000" b="50000"/>
            </a:path>
          </a:gradFill>
          <a:ln w="82550">
            <a:noFill/>
          </a:ln>
          <a:effectLst>
            <a:outerShdw blurRad="1270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solidFill>
                  <a:prstClr val="white"/>
                </a:solidFill>
              </a:rPr>
              <a:t>             </a:t>
            </a:r>
          </a:p>
        </p:txBody>
      </p:sp>
      <p:sp>
        <p:nvSpPr>
          <p:cNvPr id="8" name="Oval 7"/>
          <p:cNvSpPr/>
          <p:nvPr/>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solidFill>
                  <a:prstClr val="white"/>
                </a:solidFill>
              </a:rPr>
              <a:t>       </a:t>
            </a:r>
          </a:p>
        </p:txBody>
      </p:sp>
      <p:sp>
        <p:nvSpPr>
          <p:cNvPr id="17" name="TextBox 16"/>
          <p:cNvSpPr txBox="1"/>
          <p:nvPr/>
        </p:nvSpPr>
        <p:spPr>
          <a:xfrm>
            <a:off x="1159728" y="1531434"/>
            <a:ext cx="1219200" cy="2708434"/>
          </a:xfrm>
          <a:prstGeom prst="rect">
            <a:avLst/>
          </a:prstGeom>
          <a:noFill/>
        </p:spPr>
        <p:txBody>
          <a:bodyPr wrap="square" rtlCol="0">
            <a:spAutoFit/>
          </a:bodyPr>
          <a:lstStyle/>
          <a:p>
            <a:r>
              <a:rPr sz="17000" b="1">
                <a:solidFill>
                  <a:srgbClr val="2A7A9E">
                    <a:alpha val="40000"/>
                  </a:srgbClr>
                </a:solidFill>
                <a:cs typeface="Arial" pitchFamily="34" charset="0"/>
              </a:rPr>
              <a:t>3</a:t>
            </a:r>
            <a:endParaRPr lang="it-IT" sz="17000" b="1" dirty="0">
              <a:solidFill>
                <a:srgbClr val="2A7A9E">
                  <a:alpha val="40000"/>
                </a:srgbClr>
              </a:solidFill>
              <a:cs typeface="Arial" pitchFamily="34" charset="0"/>
            </a:endParaRPr>
          </a:p>
        </p:txBody>
      </p:sp>
      <p:sp>
        <p:nvSpPr>
          <p:cNvPr id="9" name="TextBox 7"/>
          <p:cNvSpPr txBox="1"/>
          <p:nvPr/>
        </p:nvSpPr>
        <p:spPr>
          <a:xfrm>
            <a:off x="3143240" y="3357562"/>
            <a:ext cx="5286412" cy="642942"/>
          </a:xfrm>
          <a:prstGeom prst="rect">
            <a:avLst/>
          </a:prstGeom>
          <a:noFill/>
        </p:spPr>
        <p:txBody>
          <a:bodyPr wrap="square" rtlCol="0">
            <a:noAutofit/>
          </a:bodyPr>
          <a:lstStyle/>
          <a:p>
            <a:pPr algn="just"/>
            <a:endParaRPr sz="1000"/>
          </a:p>
        </p:txBody>
      </p:sp>
      <p:sp>
        <p:nvSpPr>
          <p:cNvPr id="10" name="Title 3"/>
          <p:cNvSpPr>
            <a:spLocks noGrp="1"/>
          </p:cNvSpPr>
          <p:nvPr>
            <p:ph type="title"/>
          </p:nvPr>
        </p:nvSpPr>
        <p:spPr>
          <a:xfrm>
            <a:off x="107504" y="15962"/>
            <a:ext cx="9036496" cy="716566"/>
          </a:xfrm>
        </p:spPr>
        <p:txBody>
          <a:bodyPr>
            <a:noAutofit/>
          </a:bodyPr>
          <a:lstStyle/>
          <a:p>
            <a:pPr lvl="0">
              <a:spcBef>
                <a:spcPts val="0"/>
              </a:spcBef>
            </a:pPr>
            <a:r>
              <a:rPr sz="2000" smtClean="0">
                <a:solidFill>
                  <a:srgbClr val="92D050"/>
                </a:solidFill>
              </a:rPr>
              <a:t>SIGLOD</a:t>
            </a:r>
            <a:r>
              <a:rPr sz="2000" smtClean="0">
                <a:solidFill>
                  <a:prstClr val="white"/>
                </a:solidFill>
              </a:rPr>
              <a:t> </a:t>
            </a:r>
            <a:r>
              <a:rPr sz="1200" b="0" smtClean="0">
                <a:solidFill>
                  <a:prstClr val="white"/>
                </a:solidFill>
              </a:rPr>
              <a:t> </a:t>
            </a:r>
            <a:br>
              <a:rPr sz="1200" b="0" smtClean="0">
                <a:solidFill>
                  <a:prstClr val="white"/>
                </a:solidFill>
              </a:rPr>
            </a:br>
            <a:r>
              <a:rPr sz="1200" smtClean="0">
                <a:solidFill>
                  <a:srgbClr val="92D050"/>
                </a:solidFill>
              </a:rPr>
              <a:t>SI</a:t>
            </a:r>
            <a:r>
              <a:rPr sz="1200" smtClean="0"/>
              <a:t>stema intelligente di supporto alla </a:t>
            </a:r>
            <a:r>
              <a:rPr sz="1200" smtClean="0">
                <a:solidFill>
                  <a:srgbClr val="92D050"/>
                </a:solidFill>
              </a:rPr>
              <a:t>G</a:t>
            </a:r>
            <a:r>
              <a:rPr sz="1200" smtClean="0"/>
              <a:t>estione e alla </a:t>
            </a:r>
            <a:r>
              <a:rPr sz="1200" smtClean="0">
                <a:solidFill>
                  <a:srgbClr val="92D050"/>
                </a:solidFill>
              </a:rPr>
              <a:t>LO</a:t>
            </a:r>
            <a:r>
              <a:rPr sz="1200" smtClean="0"/>
              <a:t>calizzazione delle </a:t>
            </a:r>
            <a:r>
              <a:rPr sz="1200" smtClean="0">
                <a:solidFill>
                  <a:srgbClr val="92D050"/>
                </a:solidFill>
              </a:rPr>
              <a:t>D</a:t>
            </a:r>
            <a:r>
              <a:rPr sz="1200" smtClean="0"/>
              <a:t>iscariche  e di Impianti di gestione dei  rifiuti</a:t>
            </a:r>
            <a:endParaRPr lang="it-IT" sz="1200" dirty="0"/>
          </a:p>
        </p:txBody>
      </p:sp>
      <p:sp>
        <p:nvSpPr>
          <p:cNvPr id="12" name="CasellaDiTesto 11"/>
          <p:cNvSpPr txBox="1"/>
          <p:nvPr/>
        </p:nvSpPr>
        <p:spPr>
          <a:xfrm>
            <a:off x="3714744" y="1285860"/>
            <a:ext cx="5072098" cy="523220"/>
          </a:xfrm>
          <a:prstGeom prst="rect">
            <a:avLst/>
          </a:prstGeom>
          <a:noFill/>
        </p:spPr>
        <p:txBody>
          <a:bodyPr wrap="square" rtlCol="0">
            <a:spAutoFit/>
          </a:bodyPr>
          <a:lstStyle/>
          <a:p>
            <a:r>
              <a:rPr sz="2800" b="1" smtClean="0">
                <a:solidFill>
                  <a:schemeClr val="accent1"/>
                </a:solidFill>
              </a:rPr>
              <a:t>L'esigenza:</a:t>
            </a:r>
            <a:endParaRPr lang="it-IT" sz="2800" b="1" dirty="0">
              <a:solidFill>
                <a:schemeClr val="accent1"/>
              </a:solidFill>
            </a:endParaRPr>
          </a:p>
        </p:txBody>
      </p:sp>
      <p:sp>
        <p:nvSpPr>
          <p:cNvPr id="12289" name="Rectangle 1"/>
          <p:cNvSpPr>
            <a:spLocks noChangeArrowheads="1"/>
          </p:cNvSpPr>
          <p:nvPr/>
        </p:nvSpPr>
        <p:spPr bwMode="auto">
          <a:xfrm>
            <a:off x="3000364" y="1928802"/>
            <a:ext cx="5857916"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sz="1600" b="1" smtClean="0">
                <a:solidFill>
                  <a:schemeClr val="bg2">
                    <a:lumMod val="50000"/>
                  </a:schemeClr>
                </a:solidFill>
                <a:latin typeface="Georgia" pitchFamily="18" charset="0"/>
                <a:cs typeface="Times New Roman" pitchFamily="18" charset="0"/>
              </a:rPr>
              <a:t>- </a:t>
            </a:r>
            <a:r>
              <a:rPr sz="1600" b="1" smtClean="0">
                <a:solidFill>
                  <a:schemeClr val="bg2">
                    <a:lumMod val="50000"/>
                  </a:schemeClr>
                </a:solidFill>
              </a:rPr>
              <a:t>Correlare i  dati  amministrativi con i dati  scientifici per individuare  le aree </a:t>
            </a:r>
            <a:r>
              <a:rPr sz="1600" b="1" dirty="0" smtClean="0">
                <a:solidFill>
                  <a:schemeClr val="bg2">
                    <a:lumMod val="50000"/>
                  </a:schemeClr>
                </a:solidFill>
              </a:rPr>
              <a:t>da destinare </a:t>
            </a:r>
            <a:r>
              <a:rPr sz="1600" b="1" smtClean="0">
                <a:solidFill>
                  <a:schemeClr val="bg2">
                    <a:lumMod val="50000"/>
                  </a:schemeClr>
                </a:solidFill>
              </a:rPr>
              <a:t>a discariche;</a:t>
            </a:r>
            <a:endParaRPr sz="1600" b="1" dirty="0" smtClean="0">
              <a:solidFill>
                <a:schemeClr val="bg2">
                  <a:lumMod val="50000"/>
                </a:schemeClr>
              </a:solidFill>
            </a:endParaRPr>
          </a:p>
        </p:txBody>
      </p:sp>
      <p:sp>
        <p:nvSpPr>
          <p:cNvPr id="13" name="Rectangle 1"/>
          <p:cNvSpPr>
            <a:spLocks noChangeArrowheads="1"/>
          </p:cNvSpPr>
          <p:nvPr/>
        </p:nvSpPr>
        <p:spPr bwMode="auto">
          <a:xfrm>
            <a:off x="3071802" y="2500306"/>
            <a:ext cx="5857916"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sz="1600" b="1" smtClean="0">
                <a:solidFill>
                  <a:schemeClr val="bg2">
                    <a:lumMod val="50000"/>
                  </a:schemeClr>
                </a:solidFill>
                <a:cs typeface="Times New Roman" pitchFamily="18" charset="0"/>
              </a:rPr>
              <a:t>-</a:t>
            </a:r>
            <a:r>
              <a:rPr sz="1600" b="1" smtClean="0">
                <a:solidFill>
                  <a:schemeClr val="bg2">
                    <a:lumMod val="50000"/>
                  </a:schemeClr>
                </a:solidFill>
              </a:rPr>
              <a:t> Disporre  di  strumenti tecnologici efficaci e di  facile  consultazione in grado  di  garantire  la  condivisione di  dati nei  processi  di localizzazione e monitoraggio delle discariche attive  o  dismesse;</a:t>
            </a:r>
          </a:p>
        </p:txBody>
      </p:sp>
      <p:sp>
        <p:nvSpPr>
          <p:cNvPr id="12290" name="Rectangle 2"/>
          <p:cNvSpPr>
            <a:spLocks noChangeArrowheads="1"/>
          </p:cNvSpPr>
          <p:nvPr/>
        </p:nvSpPr>
        <p:spPr bwMode="auto">
          <a:xfrm>
            <a:off x="3071802" y="3571876"/>
            <a:ext cx="571504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sz="1600" b="1" smtClean="0">
                <a:solidFill>
                  <a:schemeClr val="bg2">
                    <a:lumMod val="50000"/>
                  </a:schemeClr>
                </a:solidFill>
              </a:rPr>
              <a:t>- </a:t>
            </a:r>
            <a:r>
              <a:rPr sz="1600" b="1" dirty="0" smtClean="0">
                <a:solidFill>
                  <a:schemeClr val="bg2">
                    <a:lumMod val="50000"/>
                  </a:schemeClr>
                </a:solidFill>
              </a:rPr>
              <a:t>Affidabilità dei  dati consultati e disponibilità di  strumenti </a:t>
            </a:r>
            <a:r>
              <a:rPr sz="1600" b="1" smtClean="0">
                <a:solidFill>
                  <a:schemeClr val="bg2">
                    <a:lumMod val="50000"/>
                  </a:schemeClr>
                </a:solidFill>
              </a:rPr>
              <a:t>di  aggiornamento; </a:t>
            </a:r>
            <a:endParaRPr sz="1600" b="1" dirty="0" smtClean="0">
              <a:solidFill>
                <a:schemeClr val="bg2">
                  <a:lumMod val="50000"/>
                </a:schemeClr>
              </a:solidFill>
            </a:endParaRPr>
          </a:p>
        </p:txBody>
      </p:sp>
      <p:sp>
        <p:nvSpPr>
          <p:cNvPr id="12291" name="Rectangle 3"/>
          <p:cNvSpPr>
            <a:spLocks noChangeArrowheads="1"/>
          </p:cNvSpPr>
          <p:nvPr/>
        </p:nvSpPr>
        <p:spPr bwMode="auto">
          <a:xfrm>
            <a:off x="357158" y="5000636"/>
            <a:ext cx="8286808"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tabLst/>
            </a:pPr>
            <a:r>
              <a:rPr sz="1600" b="1" smtClean="0">
                <a:solidFill>
                  <a:schemeClr val="bg2">
                    <a:lumMod val="50000"/>
                  </a:schemeClr>
                </a:solidFill>
              </a:rPr>
              <a:t>- Disporre di strumenti per la pianificazione </a:t>
            </a:r>
            <a:r>
              <a:rPr sz="1600" b="1" dirty="0" smtClean="0">
                <a:solidFill>
                  <a:schemeClr val="bg2">
                    <a:lumMod val="50000"/>
                  </a:schemeClr>
                </a:solidFill>
              </a:rPr>
              <a:t>delle azioni d’intervento di  bonifica del  territorio inquinato </a:t>
            </a:r>
            <a:r>
              <a:rPr sz="1600" b="1" smtClean="0">
                <a:solidFill>
                  <a:schemeClr val="bg2">
                    <a:lumMod val="50000"/>
                  </a:schemeClr>
                </a:solidFill>
              </a:rPr>
              <a:t>o  contaminato;</a:t>
            </a:r>
            <a:endParaRPr sz="1600" b="1" dirty="0" smtClean="0">
              <a:solidFill>
                <a:schemeClr val="bg2">
                  <a:lumMod val="50000"/>
                </a:schemeClr>
              </a:solidFill>
            </a:endParaRPr>
          </a:p>
        </p:txBody>
      </p:sp>
      <p:sp>
        <p:nvSpPr>
          <p:cNvPr id="14" name="Rettangolo 13"/>
          <p:cNvSpPr/>
          <p:nvPr/>
        </p:nvSpPr>
        <p:spPr>
          <a:xfrm>
            <a:off x="3071802" y="4143380"/>
            <a:ext cx="5715040" cy="830997"/>
          </a:xfrm>
          <a:prstGeom prst="rect">
            <a:avLst/>
          </a:prstGeom>
        </p:spPr>
        <p:txBody>
          <a:bodyPr wrap="square">
            <a:spAutoFit/>
          </a:bodyPr>
          <a:lstStyle/>
          <a:p>
            <a:pPr lvl="0" algn="just" fontAlgn="base">
              <a:spcBef>
                <a:spcPct val="0"/>
              </a:spcBef>
              <a:spcAft>
                <a:spcPct val="0"/>
              </a:spcAft>
            </a:pPr>
            <a:r>
              <a:rPr sz="1600" b="1" smtClean="0">
                <a:solidFill>
                  <a:schemeClr val="bg2">
                    <a:lumMod val="50000"/>
                  </a:schemeClr>
                </a:solidFill>
              </a:rPr>
              <a:t>- Disporre di strumenti </a:t>
            </a:r>
            <a:r>
              <a:rPr sz="1600" b="1" dirty="0" smtClean="0">
                <a:solidFill>
                  <a:schemeClr val="bg2">
                    <a:lumMod val="50000"/>
                  </a:schemeClr>
                </a:solidFill>
              </a:rPr>
              <a:t>di simulazione dei  rischi  ambientali e dei  relativi pericoli della salute </a:t>
            </a:r>
            <a:r>
              <a:rPr sz="1600" b="1" smtClean="0">
                <a:solidFill>
                  <a:schemeClr val="bg2">
                    <a:lumMod val="50000"/>
                  </a:schemeClr>
                </a:solidFill>
              </a:rPr>
              <a:t>derivanti da inquinamento </a:t>
            </a:r>
            <a:r>
              <a:rPr sz="1600" b="1" dirty="0" smtClean="0">
                <a:solidFill>
                  <a:schemeClr val="bg2">
                    <a:lumMod val="50000"/>
                  </a:schemeClr>
                </a:solidFill>
              </a:rPr>
              <a:t>e contaminazione </a:t>
            </a:r>
            <a:r>
              <a:rPr sz="1600" b="1" smtClean="0">
                <a:solidFill>
                  <a:schemeClr val="bg2">
                    <a:lumMod val="50000"/>
                  </a:schemeClr>
                </a:solidFill>
              </a:rPr>
              <a:t>del territorio; </a:t>
            </a:r>
            <a:endParaRPr sz="1600" b="1" dirty="0" smtClean="0">
              <a:solidFill>
                <a:schemeClr val="bg2">
                  <a:lumMod val="50000"/>
                </a:schemeClr>
              </a:solidFill>
            </a:endParaRPr>
          </a:p>
        </p:txBody>
      </p:sp>
      <p:sp>
        <p:nvSpPr>
          <p:cNvPr id="15" name="Rettangolo 14"/>
          <p:cNvSpPr/>
          <p:nvPr/>
        </p:nvSpPr>
        <p:spPr>
          <a:xfrm>
            <a:off x="357158" y="5643578"/>
            <a:ext cx="8215370" cy="338554"/>
          </a:xfrm>
          <a:prstGeom prst="rect">
            <a:avLst/>
          </a:prstGeom>
        </p:spPr>
        <p:txBody>
          <a:bodyPr wrap="square">
            <a:spAutoFit/>
          </a:bodyPr>
          <a:lstStyle/>
          <a:p>
            <a:pPr lvl="0" algn="just" eaLnBrk="0" fontAlgn="base" hangingPunct="0">
              <a:spcBef>
                <a:spcPct val="0"/>
              </a:spcBef>
              <a:spcAft>
                <a:spcPct val="0"/>
              </a:spcAft>
            </a:pPr>
            <a:r>
              <a:rPr sz="1600" b="1" smtClean="0">
                <a:solidFill>
                  <a:schemeClr val="bg2">
                    <a:lumMod val="50000"/>
                  </a:schemeClr>
                </a:solidFill>
              </a:rPr>
              <a:t>- Disporre di strumenti</a:t>
            </a:r>
            <a:r>
              <a:rPr sz="1600" smtClean="0">
                <a:solidFill>
                  <a:schemeClr val="bg2">
                    <a:lumMod val="50000"/>
                  </a:schemeClr>
                </a:solidFill>
                <a:latin typeface="Georgia" pitchFamily="18" charset="0"/>
                <a:ea typeface="Times New Roman" pitchFamily="18" charset="0"/>
                <a:cs typeface="Times New Roman" pitchFamily="18" charset="0"/>
              </a:rPr>
              <a:t> </a:t>
            </a:r>
            <a:r>
              <a:rPr sz="1600" b="1" smtClean="0">
                <a:solidFill>
                  <a:schemeClr val="bg2">
                    <a:lumMod val="50000"/>
                  </a:schemeClr>
                </a:solidFill>
              </a:rPr>
              <a:t>di  visualizzazione morfologica del  territorio.</a:t>
            </a:r>
            <a:endParaRPr sz="1600" b="1" dirty="0" smtClean="0">
              <a:solidFill>
                <a:schemeClr val="bg2">
                  <a:lumMod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spd="slow" p14:dur="17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2000"/>
                                        <p:tgtEl>
                                          <p:spTgt spid="12">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2289"/>
                                        </p:tgtEl>
                                        <p:attrNameLst>
                                          <p:attrName>style.visibility</p:attrName>
                                        </p:attrNameLst>
                                      </p:cBhvr>
                                      <p:to>
                                        <p:strVal val="visible"/>
                                      </p:to>
                                    </p:set>
                                    <p:animEffect transition="in" filter="fade">
                                      <p:cBhvr>
                                        <p:cTn id="11" dur="2000"/>
                                        <p:tgtEl>
                                          <p:spTgt spid="12289"/>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2000"/>
                                        <p:tgtEl>
                                          <p:spTgt spid="13"/>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12290"/>
                                        </p:tgtEl>
                                        <p:attrNameLst>
                                          <p:attrName>style.visibility</p:attrName>
                                        </p:attrNameLst>
                                      </p:cBhvr>
                                      <p:to>
                                        <p:strVal val="visible"/>
                                      </p:to>
                                    </p:set>
                                    <p:animEffect transition="in" filter="fade">
                                      <p:cBhvr>
                                        <p:cTn id="19" dur="2000"/>
                                        <p:tgtEl>
                                          <p:spTgt spid="12290"/>
                                        </p:tgtEl>
                                      </p:cBhvr>
                                    </p:animEffect>
                                  </p:childTnLst>
                                </p:cTn>
                              </p:par>
                            </p:childTnLst>
                          </p:cTn>
                        </p:par>
                        <p:par>
                          <p:cTn id="20" fill="hold">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2000"/>
                                        <p:tgtEl>
                                          <p:spTgt spid="14"/>
                                        </p:tgtEl>
                                      </p:cBhvr>
                                    </p:animEffect>
                                  </p:childTnLst>
                                </p:cTn>
                              </p:par>
                            </p:childTnLst>
                          </p:cTn>
                        </p:par>
                        <p:par>
                          <p:cTn id="24" fill="hold">
                            <p:stCondLst>
                              <p:cond delay="10000"/>
                            </p:stCondLst>
                            <p:childTnLst>
                              <p:par>
                                <p:cTn id="25" presetID="10" presetClass="entr" presetSubtype="0" fill="hold" grpId="0" nodeType="afterEffect">
                                  <p:stCondLst>
                                    <p:cond delay="0"/>
                                  </p:stCondLst>
                                  <p:childTnLst>
                                    <p:set>
                                      <p:cBhvr>
                                        <p:cTn id="26" dur="1" fill="hold">
                                          <p:stCondLst>
                                            <p:cond delay="0"/>
                                          </p:stCondLst>
                                        </p:cTn>
                                        <p:tgtEl>
                                          <p:spTgt spid="12291"/>
                                        </p:tgtEl>
                                        <p:attrNameLst>
                                          <p:attrName>style.visibility</p:attrName>
                                        </p:attrNameLst>
                                      </p:cBhvr>
                                      <p:to>
                                        <p:strVal val="visible"/>
                                      </p:to>
                                    </p:set>
                                    <p:animEffect transition="in" filter="fade">
                                      <p:cBhvr>
                                        <p:cTn id="27" dur="2000"/>
                                        <p:tgtEl>
                                          <p:spTgt spid="12291"/>
                                        </p:tgtEl>
                                      </p:cBhvr>
                                    </p:animEffect>
                                  </p:childTnLst>
                                </p:cTn>
                              </p:par>
                            </p:childTnLst>
                          </p:cTn>
                        </p:par>
                        <p:par>
                          <p:cTn id="28" fill="hold">
                            <p:stCondLst>
                              <p:cond delay="12000"/>
                            </p:stCondLst>
                            <p:childTnLst>
                              <p:par>
                                <p:cTn id="29" presetID="10" presetClass="entr" presetSubtype="0"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allAtOnce"/>
      <p:bldP spid="12289" grpId="0"/>
      <p:bldP spid="13" grpId="0"/>
      <p:bldP spid="12290" grpId="0"/>
      <p:bldP spid="12291" grpId="0"/>
      <p:bldP spid="14" grpId="0"/>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7504" y="15962"/>
            <a:ext cx="9036496" cy="716566"/>
          </a:xfrm>
        </p:spPr>
        <p:txBody>
          <a:bodyPr>
            <a:noAutofit/>
          </a:bodyPr>
          <a:lstStyle/>
          <a:p>
            <a:pPr lvl="0">
              <a:spcBef>
                <a:spcPts val="0"/>
              </a:spcBef>
            </a:pPr>
            <a:r>
              <a:rPr sz="2000" smtClean="0">
                <a:solidFill>
                  <a:srgbClr val="92D050"/>
                </a:solidFill>
              </a:rPr>
              <a:t>SIGLOD</a:t>
            </a:r>
            <a:r>
              <a:rPr sz="2000" smtClean="0">
                <a:solidFill>
                  <a:prstClr val="white"/>
                </a:solidFill>
              </a:rPr>
              <a:t> </a:t>
            </a:r>
            <a:r>
              <a:rPr sz="1200" b="0" smtClean="0">
                <a:solidFill>
                  <a:prstClr val="white"/>
                </a:solidFill>
              </a:rPr>
              <a:t> </a:t>
            </a:r>
            <a:br>
              <a:rPr sz="1200" b="0" smtClean="0">
                <a:solidFill>
                  <a:prstClr val="white"/>
                </a:solidFill>
              </a:rPr>
            </a:br>
            <a:r>
              <a:rPr sz="1200" smtClean="0">
                <a:solidFill>
                  <a:srgbClr val="92D050"/>
                </a:solidFill>
              </a:rPr>
              <a:t>SI</a:t>
            </a:r>
            <a:r>
              <a:rPr sz="1200" smtClean="0"/>
              <a:t>stema intelligente di supporto alla </a:t>
            </a:r>
            <a:r>
              <a:rPr sz="1200" smtClean="0">
                <a:solidFill>
                  <a:srgbClr val="92D050"/>
                </a:solidFill>
              </a:rPr>
              <a:t>G</a:t>
            </a:r>
            <a:r>
              <a:rPr sz="1200" smtClean="0"/>
              <a:t>estione e alla </a:t>
            </a:r>
            <a:r>
              <a:rPr sz="1200" smtClean="0">
                <a:solidFill>
                  <a:srgbClr val="92D050"/>
                </a:solidFill>
              </a:rPr>
              <a:t>LO</a:t>
            </a:r>
            <a:r>
              <a:rPr sz="1200" smtClean="0"/>
              <a:t>calizzazione delle </a:t>
            </a:r>
            <a:r>
              <a:rPr sz="1200" smtClean="0">
                <a:solidFill>
                  <a:srgbClr val="92D050"/>
                </a:solidFill>
              </a:rPr>
              <a:t>D</a:t>
            </a:r>
            <a:r>
              <a:rPr sz="1200" smtClean="0"/>
              <a:t>iscariche  e di Impianti di gestione dei  rifiuti</a:t>
            </a:r>
            <a:endParaRPr lang="it-IT" sz="1200" dirty="0"/>
          </a:p>
        </p:txBody>
      </p:sp>
      <p:sp>
        <p:nvSpPr>
          <p:cNvPr id="6" name="TextBox 5"/>
          <p:cNvSpPr txBox="1"/>
          <p:nvPr/>
        </p:nvSpPr>
        <p:spPr>
          <a:xfrm>
            <a:off x="1121392" y="1557456"/>
            <a:ext cx="1219200" cy="2708434"/>
          </a:xfrm>
          <a:prstGeom prst="rect">
            <a:avLst/>
          </a:prstGeom>
          <a:noFill/>
        </p:spPr>
        <p:txBody>
          <a:bodyPr wrap="square" rtlCol="0">
            <a:spAutoFit/>
          </a:bodyPr>
          <a:lstStyle/>
          <a:p>
            <a:r>
              <a:rPr sz="17000" b="1" dirty="0" smtClean="0">
                <a:solidFill>
                  <a:srgbClr val="F26200">
                    <a:alpha val="40000"/>
                  </a:srgbClr>
                </a:solidFill>
                <a:cs typeface="Arial" pitchFamily="34" charset="0"/>
              </a:rPr>
              <a:t>4</a:t>
            </a:r>
            <a:endParaRPr lang="it-IT" sz="17000" b="1" dirty="0">
              <a:solidFill>
                <a:srgbClr val="F26200">
                  <a:alpha val="40000"/>
                </a:srgbClr>
              </a:solidFill>
              <a:cs typeface="Arial" pitchFamily="34" charset="0"/>
            </a:endParaRPr>
          </a:p>
        </p:txBody>
      </p:sp>
      <p:sp>
        <p:nvSpPr>
          <p:cNvPr id="7" name="TextBox 7"/>
          <p:cNvSpPr txBox="1"/>
          <p:nvPr/>
        </p:nvSpPr>
        <p:spPr>
          <a:xfrm>
            <a:off x="2928926" y="2714620"/>
            <a:ext cx="5643602" cy="571504"/>
          </a:xfrm>
          <a:prstGeom prst="rect">
            <a:avLst/>
          </a:prstGeom>
          <a:noFill/>
        </p:spPr>
        <p:txBody>
          <a:bodyPr wrap="square" rtlCol="0">
            <a:noAutofit/>
          </a:bodyPr>
          <a:lstStyle/>
          <a:p>
            <a:pPr algn="just"/>
            <a:r>
              <a:rPr sz="1600" b="1" smtClean="0">
                <a:solidFill>
                  <a:schemeClr val="bg2">
                    <a:lumMod val="50000"/>
                  </a:schemeClr>
                </a:solidFill>
              </a:rPr>
              <a:t>- </a:t>
            </a:r>
            <a:r>
              <a:rPr sz="1600" b="1" smtClean="0">
                <a:solidFill>
                  <a:schemeClr val="accent2"/>
                </a:solidFill>
              </a:rPr>
              <a:t>Esistono</a:t>
            </a:r>
            <a:r>
              <a:rPr sz="1600" b="1" smtClean="0">
                <a:solidFill>
                  <a:schemeClr val="bg2">
                    <a:lumMod val="50000"/>
                  </a:schemeClr>
                </a:solidFill>
              </a:rPr>
              <a:t>  processi  burocratici artificiosi per  la localizzazione di discariche  sul  territorio; </a:t>
            </a:r>
          </a:p>
        </p:txBody>
      </p:sp>
      <p:sp>
        <p:nvSpPr>
          <p:cNvPr id="5" name="TextBox 7"/>
          <p:cNvSpPr txBox="1"/>
          <p:nvPr/>
        </p:nvSpPr>
        <p:spPr>
          <a:xfrm>
            <a:off x="3071802" y="2000240"/>
            <a:ext cx="5357850" cy="4286280"/>
          </a:xfrm>
          <a:prstGeom prst="rect">
            <a:avLst/>
          </a:prstGeom>
          <a:noFill/>
        </p:spPr>
        <p:txBody>
          <a:bodyPr wrap="square" rtlCol="0">
            <a:normAutofit/>
          </a:bodyPr>
          <a:lstStyle/>
          <a:p>
            <a:pPr algn="just">
              <a:lnSpc>
                <a:spcPct val="114000"/>
              </a:lnSpc>
            </a:pPr>
            <a:endParaRPr sz="1200" smtClean="0"/>
          </a:p>
          <a:p>
            <a:pPr algn="ctr">
              <a:lnSpc>
                <a:spcPct val="114000"/>
              </a:lnSpc>
            </a:pPr>
            <a:endParaRPr lang="it-IT" dirty="0">
              <a:solidFill>
                <a:prstClr val="black">
                  <a:lumMod val="85000"/>
                  <a:lumOff val="15000"/>
                </a:prstClr>
              </a:solidFill>
            </a:endParaRPr>
          </a:p>
        </p:txBody>
      </p:sp>
      <p:sp>
        <p:nvSpPr>
          <p:cNvPr id="9" name="CasellaDiTesto 8"/>
          <p:cNvSpPr txBox="1"/>
          <p:nvPr/>
        </p:nvSpPr>
        <p:spPr>
          <a:xfrm>
            <a:off x="3643306" y="1428736"/>
            <a:ext cx="3643338" cy="523220"/>
          </a:xfrm>
          <a:prstGeom prst="rect">
            <a:avLst/>
          </a:prstGeom>
          <a:noFill/>
        </p:spPr>
        <p:txBody>
          <a:bodyPr wrap="square" rtlCol="0">
            <a:spAutoFit/>
          </a:bodyPr>
          <a:lstStyle/>
          <a:p>
            <a:r>
              <a:rPr sz="2800" b="1" smtClean="0">
                <a:solidFill>
                  <a:schemeClr val="accent1"/>
                </a:solidFill>
              </a:rPr>
              <a:t>Situazione attuale:</a:t>
            </a:r>
            <a:endParaRPr lang="it-IT" sz="2800" b="1" dirty="0">
              <a:solidFill>
                <a:schemeClr val="accent1"/>
              </a:solidFill>
            </a:endParaRPr>
          </a:p>
        </p:txBody>
      </p:sp>
      <p:sp>
        <p:nvSpPr>
          <p:cNvPr id="10" name="Rettangolo 9"/>
          <p:cNvSpPr/>
          <p:nvPr/>
        </p:nvSpPr>
        <p:spPr>
          <a:xfrm>
            <a:off x="2928926" y="4857760"/>
            <a:ext cx="5572164" cy="584775"/>
          </a:xfrm>
          <a:prstGeom prst="rect">
            <a:avLst/>
          </a:prstGeom>
        </p:spPr>
        <p:txBody>
          <a:bodyPr wrap="square">
            <a:spAutoFit/>
          </a:bodyPr>
          <a:lstStyle/>
          <a:p>
            <a:pPr algn="just"/>
            <a:r>
              <a:rPr sz="1600" b="1" smtClean="0">
                <a:solidFill>
                  <a:schemeClr val="bg2">
                    <a:lumMod val="50000"/>
                  </a:schemeClr>
                </a:solidFill>
              </a:rPr>
              <a:t>- </a:t>
            </a:r>
            <a:r>
              <a:rPr sz="1600" b="1" smtClean="0">
                <a:solidFill>
                  <a:schemeClr val="accent2"/>
                </a:solidFill>
              </a:rPr>
              <a:t>E' presente </a:t>
            </a:r>
            <a:r>
              <a:rPr sz="1600" b="1" smtClean="0">
                <a:solidFill>
                  <a:schemeClr val="bg2">
                    <a:lumMod val="50000"/>
                  </a:schemeClr>
                </a:solidFill>
              </a:rPr>
              <a:t>una forte attenzione verso lo  sviluppo  sostenibile sia  a livello  nazionale che  internazionale.</a:t>
            </a:r>
            <a:endParaRPr lang="it-IT" sz="1600" b="1" dirty="0">
              <a:solidFill>
                <a:schemeClr val="bg2">
                  <a:lumMod val="50000"/>
                </a:schemeClr>
              </a:solidFill>
            </a:endParaRPr>
          </a:p>
        </p:txBody>
      </p:sp>
      <p:sp>
        <p:nvSpPr>
          <p:cNvPr id="11" name="Rettangolo 10"/>
          <p:cNvSpPr/>
          <p:nvPr/>
        </p:nvSpPr>
        <p:spPr>
          <a:xfrm>
            <a:off x="2857488" y="2071678"/>
            <a:ext cx="5643602" cy="584775"/>
          </a:xfrm>
          <a:prstGeom prst="rect">
            <a:avLst/>
          </a:prstGeom>
        </p:spPr>
        <p:txBody>
          <a:bodyPr wrap="square">
            <a:spAutoFit/>
          </a:bodyPr>
          <a:lstStyle/>
          <a:p>
            <a:pPr algn="just"/>
            <a:r>
              <a:rPr sz="1600" b="1" smtClean="0">
                <a:solidFill>
                  <a:schemeClr val="bg2">
                    <a:lumMod val="50000"/>
                  </a:schemeClr>
                </a:solidFill>
              </a:rPr>
              <a:t>- </a:t>
            </a:r>
            <a:r>
              <a:rPr sz="1600" b="1" smtClean="0">
                <a:solidFill>
                  <a:schemeClr val="accent2"/>
                </a:solidFill>
              </a:rPr>
              <a:t>Esistono</a:t>
            </a:r>
            <a:r>
              <a:rPr sz="1600" b="1" smtClean="0">
                <a:solidFill>
                  <a:schemeClr val="bg2">
                    <a:lumMod val="50000"/>
                  </a:schemeClr>
                </a:solidFill>
              </a:rPr>
              <a:t>  diverse  tecniche scientifiche  di  approccio alla  problematica di monitoraggio  delle discariche; </a:t>
            </a:r>
          </a:p>
        </p:txBody>
      </p:sp>
      <p:sp>
        <p:nvSpPr>
          <p:cNvPr id="12" name="Rettangolo 11"/>
          <p:cNvSpPr/>
          <p:nvPr/>
        </p:nvSpPr>
        <p:spPr>
          <a:xfrm>
            <a:off x="2928926" y="3344291"/>
            <a:ext cx="5643602" cy="584775"/>
          </a:xfrm>
          <a:prstGeom prst="rect">
            <a:avLst/>
          </a:prstGeom>
        </p:spPr>
        <p:txBody>
          <a:bodyPr wrap="square">
            <a:spAutoFit/>
          </a:bodyPr>
          <a:lstStyle/>
          <a:p>
            <a:pPr algn="just"/>
            <a:r>
              <a:rPr sz="1600" b="1" smtClean="0">
                <a:solidFill>
                  <a:schemeClr val="bg2">
                    <a:lumMod val="50000"/>
                  </a:schemeClr>
                </a:solidFill>
              </a:rPr>
              <a:t>- </a:t>
            </a:r>
            <a:r>
              <a:rPr sz="1600" b="1" smtClean="0">
                <a:solidFill>
                  <a:schemeClr val="accent6"/>
                </a:solidFill>
              </a:rPr>
              <a:t>Manca</a:t>
            </a:r>
            <a:r>
              <a:rPr sz="1600" b="1" smtClean="0">
                <a:solidFill>
                  <a:schemeClr val="bg2">
                    <a:lumMod val="50000"/>
                  </a:schemeClr>
                </a:solidFill>
              </a:rPr>
              <a:t> una integrazione di  tutta questa conoscenza  scientifica e procedurale; </a:t>
            </a:r>
          </a:p>
        </p:txBody>
      </p:sp>
      <p:sp>
        <p:nvSpPr>
          <p:cNvPr id="13" name="Rettangolo 12"/>
          <p:cNvSpPr/>
          <p:nvPr/>
        </p:nvSpPr>
        <p:spPr>
          <a:xfrm>
            <a:off x="2928926" y="4000504"/>
            <a:ext cx="5715040" cy="830997"/>
          </a:xfrm>
          <a:prstGeom prst="rect">
            <a:avLst/>
          </a:prstGeom>
        </p:spPr>
        <p:txBody>
          <a:bodyPr wrap="square">
            <a:spAutoFit/>
          </a:bodyPr>
          <a:lstStyle/>
          <a:p>
            <a:pPr algn="just"/>
            <a:r>
              <a:rPr sz="1600" b="1" smtClean="0">
                <a:solidFill>
                  <a:schemeClr val="bg2">
                    <a:lumMod val="50000"/>
                  </a:schemeClr>
                </a:solidFill>
              </a:rPr>
              <a:t>- </a:t>
            </a:r>
            <a:r>
              <a:rPr sz="1600" b="1" smtClean="0">
                <a:solidFill>
                  <a:schemeClr val="accent6"/>
                </a:solidFill>
              </a:rPr>
              <a:t>Mancano</a:t>
            </a:r>
            <a:r>
              <a:rPr sz="1600" b="1" smtClean="0">
                <a:solidFill>
                  <a:schemeClr val="bg2">
                    <a:lumMod val="50000"/>
                  </a:schemeClr>
                </a:solidFill>
              </a:rPr>
              <a:t> gli  strumenti di  correlazione ed elaborazione di  dati  eterogenei legati  alle  problematiche  di Localizzazione Gestione e Monitoraggio delle  discariche di  rifiuti; </a:t>
            </a:r>
            <a:endParaRPr lang="it-IT" sz="1600" b="1" dirty="0">
              <a:solidFill>
                <a:schemeClr val="bg2">
                  <a:lumMod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spd="slow" p14:dur="17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2000"/>
                                        <p:tgtEl>
                                          <p:spTgt spid="11"/>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2000"/>
                                        <p:tgtEl>
                                          <p:spTgt spid="7"/>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2000"/>
                                        <p:tgtEl>
                                          <p:spTgt spid="12"/>
                                        </p:tgtEl>
                                      </p:cBhvr>
                                    </p:animEffect>
                                  </p:childTnLst>
                                </p:cTn>
                              </p:par>
                            </p:childTnLst>
                          </p:cTn>
                        </p:par>
                        <p:par>
                          <p:cTn id="20" fill="hold">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2000"/>
                                        <p:tgtEl>
                                          <p:spTgt spid="13"/>
                                        </p:tgtEl>
                                      </p:cBhvr>
                                    </p:animEffect>
                                  </p:childTnLst>
                                </p:cTn>
                              </p:par>
                            </p:childTnLst>
                          </p:cTn>
                        </p:par>
                        <p:par>
                          <p:cTn id="24" fill="hold">
                            <p:stCondLst>
                              <p:cond delay="10000"/>
                            </p:stCondLst>
                            <p:childTnLst>
                              <p:par>
                                <p:cTn id="25" presetID="10" presetClass="entr" presetSubtype="0" fill="hold" grpId="0" nodeType="after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11" grpId="0"/>
      <p:bldP spid="12"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762000" y="1946209"/>
            <a:ext cx="2057400" cy="2057400"/>
          </a:xfrm>
          <a:prstGeom prst="ellipse">
            <a:avLst/>
          </a:prstGeom>
          <a:gradFill>
            <a:gsLst>
              <a:gs pos="0">
                <a:srgbClr val="00B0F0"/>
              </a:gs>
              <a:gs pos="50000">
                <a:srgbClr val="399ECB"/>
              </a:gs>
              <a:gs pos="100000">
                <a:srgbClr val="0077D0"/>
              </a:gs>
            </a:gsLst>
            <a:path path="circle">
              <a:fillToRect l="50000" t="50000" r="50000" b="50000"/>
            </a:path>
          </a:gradFill>
          <a:ln w="82550">
            <a:noFill/>
          </a:ln>
          <a:effectLst>
            <a:outerShdw blurRad="1270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solidFill>
                  <a:prstClr val="white"/>
                </a:solidFill>
              </a:rPr>
              <a:t>             </a:t>
            </a:r>
          </a:p>
        </p:txBody>
      </p:sp>
      <p:sp>
        <p:nvSpPr>
          <p:cNvPr id="8" name="Oval 7"/>
          <p:cNvSpPr/>
          <p:nvPr/>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solidFill>
                  <a:prstClr val="white"/>
                </a:solidFill>
              </a:rPr>
              <a:t>       </a:t>
            </a:r>
          </a:p>
        </p:txBody>
      </p:sp>
      <p:sp>
        <p:nvSpPr>
          <p:cNvPr id="17" name="TextBox 16"/>
          <p:cNvSpPr txBox="1"/>
          <p:nvPr/>
        </p:nvSpPr>
        <p:spPr>
          <a:xfrm>
            <a:off x="1159728" y="1531434"/>
            <a:ext cx="1219200" cy="2708434"/>
          </a:xfrm>
          <a:prstGeom prst="rect">
            <a:avLst/>
          </a:prstGeom>
          <a:noFill/>
        </p:spPr>
        <p:txBody>
          <a:bodyPr wrap="square" rtlCol="0">
            <a:spAutoFit/>
          </a:bodyPr>
          <a:lstStyle/>
          <a:p>
            <a:r>
              <a:rPr sz="17000" b="1" dirty="0" smtClean="0">
                <a:solidFill>
                  <a:srgbClr val="2A7A9E">
                    <a:alpha val="40000"/>
                  </a:srgbClr>
                </a:solidFill>
                <a:cs typeface="Arial" pitchFamily="34" charset="0"/>
              </a:rPr>
              <a:t>5</a:t>
            </a:r>
            <a:endParaRPr lang="it-IT" sz="17000" b="1" dirty="0">
              <a:solidFill>
                <a:srgbClr val="2A7A9E">
                  <a:alpha val="40000"/>
                </a:srgbClr>
              </a:solidFill>
              <a:cs typeface="Arial" pitchFamily="34" charset="0"/>
            </a:endParaRPr>
          </a:p>
        </p:txBody>
      </p:sp>
      <p:sp>
        <p:nvSpPr>
          <p:cNvPr id="10" name="Title 3"/>
          <p:cNvSpPr>
            <a:spLocks noGrp="1"/>
          </p:cNvSpPr>
          <p:nvPr>
            <p:ph type="title"/>
          </p:nvPr>
        </p:nvSpPr>
        <p:spPr>
          <a:xfrm>
            <a:off x="107504" y="15962"/>
            <a:ext cx="9036496" cy="716566"/>
          </a:xfrm>
        </p:spPr>
        <p:txBody>
          <a:bodyPr>
            <a:noAutofit/>
          </a:bodyPr>
          <a:lstStyle/>
          <a:p>
            <a:pPr lvl="0">
              <a:spcBef>
                <a:spcPts val="0"/>
              </a:spcBef>
            </a:pPr>
            <a:r>
              <a:rPr sz="2000" smtClean="0">
                <a:solidFill>
                  <a:srgbClr val="92D050"/>
                </a:solidFill>
              </a:rPr>
              <a:t>SIGLOD</a:t>
            </a:r>
            <a:r>
              <a:rPr sz="2000" smtClean="0">
                <a:solidFill>
                  <a:prstClr val="white"/>
                </a:solidFill>
              </a:rPr>
              <a:t> </a:t>
            </a:r>
            <a:r>
              <a:rPr sz="1200" b="0" smtClean="0">
                <a:solidFill>
                  <a:prstClr val="white"/>
                </a:solidFill>
              </a:rPr>
              <a:t> </a:t>
            </a:r>
            <a:br>
              <a:rPr sz="1200" b="0" smtClean="0">
                <a:solidFill>
                  <a:prstClr val="white"/>
                </a:solidFill>
              </a:rPr>
            </a:br>
            <a:r>
              <a:rPr sz="1200" smtClean="0">
                <a:solidFill>
                  <a:srgbClr val="92D050"/>
                </a:solidFill>
              </a:rPr>
              <a:t>SI</a:t>
            </a:r>
            <a:r>
              <a:rPr sz="1200" smtClean="0"/>
              <a:t>stema intelligente di supporto alla </a:t>
            </a:r>
            <a:r>
              <a:rPr sz="1200" smtClean="0">
                <a:solidFill>
                  <a:srgbClr val="92D050"/>
                </a:solidFill>
              </a:rPr>
              <a:t>G</a:t>
            </a:r>
            <a:r>
              <a:rPr sz="1200" smtClean="0"/>
              <a:t>estione e alla </a:t>
            </a:r>
            <a:r>
              <a:rPr sz="1200" smtClean="0">
                <a:solidFill>
                  <a:srgbClr val="92D050"/>
                </a:solidFill>
              </a:rPr>
              <a:t>LO</a:t>
            </a:r>
            <a:r>
              <a:rPr sz="1200" smtClean="0"/>
              <a:t>calizzazione delle </a:t>
            </a:r>
            <a:r>
              <a:rPr sz="1200" smtClean="0">
                <a:solidFill>
                  <a:srgbClr val="92D050"/>
                </a:solidFill>
              </a:rPr>
              <a:t>D</a:t>
            </a:r>
            <a:r>
              <a:rPr sz="1200" smtClean="0"/>
              <a:t>iscariche  e di Impianti di gestione dei  rifiuti</a:t>
            </a:r>
            <a:endParaRPr lang="it-IT" sz="1200" dirty="0"/>
          </a:p>
        </p:txBody>
      </p:sp>
      <p:sp>
        <p:nvSpPr>
          <p:cNvPr id="13" name="CasellaDiTesto 12"/>
          <p:cNvSpPr txBox="1"/>
          <p:nvPr/>
        </p:nvSpPr>
        <p:spPr>
          <a:xfrm>
            <a:off x="3643306" y="1262706"/>
            <a:ext cx="4357718" cy="523220"/>
          </a:xfrm>
          <a:prstGeom prst="rect">
            <a:avLst/>
          </a:prstGeom>
          <a:noFill/>
        </p:spPr>
        <p:txBody>
          <a:bodyPr wrap="square" rtlCol="0">
            <a:spAutoFit/>
          </a:bodyPr>
          <a:lstStyle/>
          <a:p>
            <a:r>
              <a:rPr sz="2800" b="1" smtClean="0">
                <a:solidFill>
                  <a:schemeClr val="accent1"/>
                </a:solidFill>
              </a:rPr>
              <a:t>L'idea progettuale proposta:</a:t>
            </a:r>
            <a:endParaRPr lang="it-IT" sz="2800" b="1" dirty="0">
              <a:solidFill>
                <a:schemeClr val="accent1"/>
              </a:solidFill>
            </a:endParaRPr>
          </a:p>
        </p:txBody>
      </p:sp>
      <p:sp>
        <p:nvSpPr>
          <p:cNvPr id="14" name="Rectangle 1"/>
          <p:cNvSpPr>
            <a:spLocks noChangeArrowheads="1"/>
          </p:cNvSpPr>
          <p:nvPr/>
        </p:nvSpPr>
        <p:spPr bwMode="auto">
          <a:xfrm>
            <a:off x="3143240" y="1714488"/>
            <a:ext cx="5429288"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it-IT"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600" b="1" i="0" u="none" strike="noStrike" cap="none" normalizeH="0" baseline="0" dirty="0" smtClean="0">
                <a:ln>
                  <a:noFill/>
                </a:ln>
                <a:solidFill>
                  <a:schemeClr val="accent2"/>
                </a:solidFill>
                <a:effectLst/>
                <a:ea typeface="Times New Roman" pitchFamily="18" charset="0"/>
                <a:cs typeface="Times New Roman" pitchFamily="18" charset="0"/>
              </a:rPr>
              <a:t>- Consiste in una infrastruttura tecnologica ed applicativa integrata che consentirà ad enti  pubblici di recuperare efficienza e competitività tecnologica.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dirty="0" smtClean="0">
              <a:ln>
                <a:noFill/>
              </a:ln>
              <a:solidFill>
                <a:schemeClr val="tx1"/>
              </a:solidFill>
              <a:effectLst/>
              <a:latin typeface="Arial" pitchFamily="34" charset="0"/>
              <a:cs typeface="Arial" pitchFamily="34" charset="0"/>
            </a:endParaRPr>
          </a:p>
        </p:txBody>
      </p:sp>
      <p:sp>
        <p:nvSpPr>
          <p:cNvPr id="35" name="Rectangle 1"/>
          <p:cNvSpPr>
            <a:spLocks noChangeArrowheads="1"/>
          </p:cNvSpPr>
          <p:nvPr/>
        </p:nvSpPr>
        <p:spPr bwMode="auto">
          <a:xfrm>
            <a:off x="3143240" y="2643182"/>
            <a:ext cx="4143404" cy="6155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it-IT"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600" b="1" i="0" u="none" strike="noStrike" cap="none" normalizeH="0" baseline="0" dirty="0" smtClean="0">
                <a:ln>
                  <a:noFill/>
                </a:ln>
                <a:solidFill>
                  <a:schemeClr val="bg2">
                    <a:lumMod val="50000"/>
                  </a:schemeClr>
                </a:solidFill>
                <a:effectLst/>
                <a:ea typeface="Times New Roman" pitchFamily="18" charset="0"/>
                <a:cs typeface="Times New Roman" pitchFamily="18" charset="0"/>
              </a:rPr>
              <a:t>Le linee di ricerca interessate saranno quattro:</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dirty="0" smtClean="0">
              <a:ln>
                <a:noFill/>
              </a:ln>
              <a:solidFill>
                <a:schemeClr val="tx1"/>
              </a:solidFill>
              <a:effectLst/>
              <a:latin typeface="Arial" pitchFamily="34" charset="0"/>
              <a:cs typeface="Arial" pitchFamily="34" charset="0"/>
            </a:endParaRPr>
          </a:p>
        </p:txBody>
      </p:sp>
      <p:sp>
        <p:nvSpPr>
          <p:cNvPr id="36" name="Rettangolo 35"/>
          <p:cNvSpPr/>
          <p:nvPr/>
        </p:nvSpPr>
        <p:spPr>
          <a:xfrm>
            <a:off x="3428992" y="3143248"/>
            <a:ext cx="5357850" cy="584775"/>
          </a:xfrm>
          <a:prstGeom prst="rect">
            <a:avLst/>
          </a:prstGeom>
        </p:spPr>
        <p:txBody>
          <a:bodyPr wrap="square">
            <a:spAutoFit/>
          </a:bodyPr>
          <a:lstStyle/>
          <a:p>
            <a:pPr algn="just"/>
            <a:r>
              <a:rPr sz="1600" b="1" dirty="0" smtClean="0">
                <a:solidFill>
                  <a:schemeClr val="accent2"/>
                </a:solidFill>
                <a:ea typeface="Times New Roman" pitchFamily="18" charset="0"/>
                <a:cs typeface="Times New Roman" pitchFamily="18" charset="0"/>
              </a:rPr>
              <a:t>Linea di Ricerca </a:t>
            </a:r>
            <a:r>
              <a:rPr sz="1600" b="1" smtClean="0">
                <a:solidFill>
                  <a:schemeClr val="accent2"/>
                </a:solidFill>
                <a:ea typeface="Times New Roman" pitchFamily="18" charset="0"/>
                <a:cs typeface="Times New Roman" pitchFamily="18" charset="0"/>
              </a:rPr>
              <a:t>1</a:t>
            </a:r>
            <a:r>
              <a:rPr sz="1600" b="1" smtClean="0">
                <a:solidFill>
                  <a:schemeClr val="bg2">
                    <a:lumMod val="50000"/>
                  </a:schemeClr>
                </a:solidFill>
                <a:ea typeface="Times New Roman" pitchFamily="18" charset="0"/>
                <a:cs typeface="Times New Roman" pitchFamily="18" charset="0"/>
              </a:rPr>
              <a:t>: Sistemi </a:t>
            </a:r>
            <a:r>
              <a:rPr sz="1600" b="1" dirty="0" smtClean="0">
                <a:solidFill>
                  <a:schemeClr val="bg2">
                    <a:lumMod val="50000"/>
                  </a:schemeClr>
                </a:solidFill>
                <a:ea typeface="Times New Roman" pitchFamily="18" charset="0"/>
                <a:cs typeface="Times New Roman" pitchFamily="18" charset="0"/>
              </a:rPr>
              <a:t>di raccolta dati per individuazione, censimento e monitoraggio di discariche legali </a:t>
            </a:r>
            <a:r>
              <a:rPr sz="1600" b="1" smtClean="0">
                <a:solidFill>
                  <a:schemeClr val="bg2">
                    <a:lumMod val="50000"/>
                  </a:schemeClr>
                </a:solidFill>
                <a:ea typeface="Times New Roman" pitchFamily="18" charset="0"/>
                <a:cs typeface="Times New Roman" pitchFamily="18" charset="0"/>
              </a:rPr>
              <a:t>ed abusive.</a:t>
            </a:r>
            <a:endParaRPr sz="1600" b="1" dirty="0" smtClean="0">
              <a:solidFill>
                <a:schemeClr val="bg2">
                  <a:lumMod val="50000"/>
                </a:schemeClr>
              </a:solidFill>
              <a:ea typeface="Times New Roman" pitchFamily="18" charset="0"/>
              <a:cs typeface="Times New Roman" pitchFamily="18" charset="0"/>
            </a:endParaRPr>
          </a:p>
        </p:txBody>
      </p:sp>
      <p:sp>
        <p:nvSpPr>
          <p:cNvPr id="37" name="Rettangolo 36"/>
          <p:cNvSpPr/>
          <p:nvPr/>
        </p:nvSpPr>
        <p:spPr>
          <a:xfrm>
            <a:off x="3428992" y="3772919"/>
            <a:ext cx="5286380" cy="584775"/>
          </a:xfrm>
          <a:prstGeom prst="rect">
            <a:avLst/>
          </a:prstGeom>
        </p:spPr>
        <p:txBody>
          <a:bodyPr wrap="square">
            <a:spAutoFit/>
          </a:bodyPr>
          <a:lstStyle/>
          <a:p>
            <a:pPr algn="just"/>
            <a:r>
              <a:rPr sz="1600" b="1" dirty="0" smtClean="0">
                <a:solidFill>
                  <a:schemeClr val="accent2"/>
                </a:solidFill>
                <a:ea typeface="Times New Roman" pitchFamily="18" charset="0"/>
                <a:cs typeface="Times New Roman" pitchFamily="18" charset="0"/>
              </a:rPr>
              <a:t>Linea di Ricerca 2</a:t>
            </a:r>
            <a:r>
              <a:rPr sz="1600" b="1" dirty="0" smtClean="0">
                <a:solidFill>
                  <a:schemeClr val="bg2">
                    <a:lumMod val="50000"/>
                  </a:schemeClr>
                </a:solidFill>
                <a:ea typeface="Times New Roman" pitchFamily="18" charset="0"/>
                <a:cs typeface="Times New Roman" pitchFamily="18" charset="0"/>
              </a:rPr>
              <a:t>: Monitoraggio della Qualità e Sicurezza </a:t>
            </a:r>
            <a:r>
              <a:rPr sz="1600" b="1" smtClean="0">
                <a:solidFill>
                  <a:schemeClr val="bg2">
                    <a:lumMod val="50000"/>
                  </a:schemeClr>
                </a:solidFill>
                <a:ea typeface="Times New Roman" pitchFamily="18" charset="0"/>
                <a:cs typeface="Times New Roman" pitchFamily="18" charset="0"/>
              </a:rPr>
              <a:t>delle Discariche.</a:t>
            </a:r>
            <a:endParaRPr sz="1600" b="1" dirty="0" smtClean="0">
              <a:solidFill>
                <a:schemeClr val="bg2">
                  <a:lumMod val="50000"/>
                </a:schemeClr>
              </a:solidFill>
              <a:ea typeface="Times New Roman" pitchFamily="18" charset="0"/>
              <a:cs typeface="Times New Roman" pitchFamily="18" charset="0"/>
            </a:endParaRPr>
          </a:p>
        </p:txBody>
      </p:sp>
      <p:sp>
        <p:nvSpPr>
          <p:cNvPr id="38" name="Rettangolo 37"/>
          <p:cNvSpPr/>
          <p:nvPr/>
        </p:nvSpPr>
        <p:spPr>
          <a:xfrm>
            <a:off x="3428992" y="4429132"/>
            <a:ext cx="5286412" cy="584775"/>
          </a:xfrm>
          <a:prstGeom prst="rect">
            <a:avLst/>
          </a:prstGeom>
        </p:spPr>
        <p:txBody>
          <a:bodyPr wrap="square">
            <a:spAutoFit/>
          </a:bodyPr>
          <a:lstStyle/>
          <a:p>
            <a:pPr algn="just"/>
            <a:r>
              <a:rPr sz="1600" b="1" dirty="0" smtClean="0">
                <a:solidFill>
                  <a:schemeClr val="accent2"/>
                </a:solidFill>
                <a:ea typeface="Times New Roman" pitchFamily="18" charset="0"/>
                <a:cs typeface="Times New Roman" pitchFamily="18" charset="0"/>
              </a:rPr>
              <a:t>Linea di Ricerca 3</a:t>
            </a:r>
            <a:r>
              <a:rPr sz="1600" b="1" dirty="0" smtClean="0">
                <a:solidFill>
                  <a:schemeClr val="bg2">
                    <a:lumMod val="50000"/>
                  </a:schemeClr>
                </a:solidFill>
                <a:ea typeface="Times New Roman" pitchFamily="18" charset="0"/>
                <a:cs typeface="Times New Roman" pitchFamily="18" charset="0"/>
              </a:rPr>
              <a:t>: Strumenti di supporto decisionale per Localizzazione, Gestione e Monitoraggio </a:t>
            </a:r>
            <a:r>
              <a:rPr sz="1600" b="1" smtClean="0">
                <a:solidFill>
                  <a:schemeClr val="bg2">
                    <a:lumMod val="50000"/>
                  </a:schemeClr>
                </a:solidFill>
                <a:ea typeface="Times New Roman" pitchFamily="18" charset="0"/>
                <a:cs typeface="Times New Roman" pitchFamily="18" charset="0"/>
              </a:rPr>
              <a:t>delle Discariche.</a:t>
            </a:r>
            <a:endParaRPr sz="1600" b="1" dirty="0" smtClean="0">
              <a:solidFill>
                <a:schemeClr val="bg2">
                  <a:lumMod val="50000"/>
                </a:schemeClr>
              </a:solidFill>
              <a:ea typeface="Times New Roman" pitchFamily="18" charset="0"/>
              <a:cs typeface="Times New Roman" pitchFamily="18" charset="0"/>
            </a:endParaRPr>
          </a:p>
        </p:txBody>
      </p:sp>
      <p:sp>
        <p:nvSpPr>
          <p:cNvPr id="1050" name="Rectangle 26"/>
          <p:cNvSpPr>
            <a:spLocks noChangeArrowheads="1"/>
          </p:cNvSpPr>
          <p:nvPr/>
        </p:nvSpPr>
        <p:spPr bwMode="auto">
          <a:xfrm>
            <a:off x="3428992" y="5072074"/>
            <a:ext cx="5286412"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algn="just" fontAlgn="base">
              <a:lnSpc>
                <a:spcPct val="100000"/>
              </a:lnSpc>
              <a:spcBef>
                <a:spcPct val="0"/>
              </a:spcBef>
              <a:spcAft>
                <a:spcPct val="0"/>
              </a:spcAft>
              <a:buClrTx/>
              <a:buSzTx/>
              <a:buFontTx/>
              <a:buNone/>
              <a:tabLst/>
            </a:pPr>
            <a:r>
              <a:rPr sz="1600" b="1" dirty="0" smtClean="0">
                <a:solidFill>
                  <a:schemeClr val="accent2"/>
                </a:solidFill>
                <a:ea typeface="Times New Roman" pitchFamily="18" charset="0"/>
                <a:cs typeface="Times New Roman" pitchFamily="18" charset="0"/>
              </a:rPr>
              <a:t>Linea di Ricerca 4</a:t>
            </a:r>
            <a:r>
              <a:rPr sz="1600" b="1" dirty="0" smtClean="0">
                <a:solidFill>
                  <a:schemeClr val="bg2">
                    <a:lumMod val="50000"/>
                  </a:schemeClr>
                </a:solidFill>
                <a:ea typeface="Times New Roman" pitchFamily="18" charset="0"/>
                <a:cs typeface="Times New Roman" pitchFamily="18" charset="0"/>
              </a:rPr>
              <a:t>:</a:t>
            </a:r>
          </a:p>
          <a:p>
            <a:pPr marR="0" lvl="0" indent="0" algn="just" fontAlgn="base">
              <a:lnSpc>
                <a:spcPct val="100000"/>
              </a:lnSpc>
              <a:spcBef>
                <a:spcPct val="0"/>
              </a:spcBef>
              <a:spcAft>
                <a:spcPct val="0"/>
              </a:spcAft>
              <a:buClrTx/>
              <a:buSzTx/>
              <a:buFontTx/>
              <a:buNone/>
              <a:tabLst/>
            </a:pPr>
            <a:r>
              <a:rPr sz="1600" b="1" dirty="0" smtClean="0">
                <a:solidFill>
                  <a:schemeClr val="bg2">
                    <a:lumMod val="50000"/>
                  </a:schemeClr>
                </a:solidFill>
                <a:ea typeface="Times New Roman" pitchFamily="18" charset="0"/>
                <a:cs typeface="Times New Roman" pitchFamily="18" charset="0"/>
              </a:rPr>
              <a:t>Strumenti per la simulazione di scenari evolutivi (inquinamento </a:t>
            </a:r>
            <a:r>
              <a:rPr sz="1600" b="1" smtClean="0">
                <a:solidFill>
                  <a:schemeClr val="bg2">
                    <a:lumMod val="50000"/>
                  </a:schemeClr>
                </a:solidFill>
                <a:ea typeface="Times New Roman" pitchFamily="18" charset="0"/>
                <a:cs typeface="Times New Roman" pitchFamily="18" charset="0"/>
              </a:rPr>
              <a:t>e contaminazione). </a:t>
            </a:r>
            <a:endParaRPr sz="1600" b="1" dirty="0" smtClean="0">
              <a:solidFill>
                <a:schemeClr val="bg2">
                  <a:lumMod val="50000"/>
                </a:schemeClr>
              </a:solidFill>
              <a:ea typeface="Times New Roman" pitchFamily="18" charset="0"/>
              <a:cs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7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2000"/>
                                        <p:tgtEl>
                                          <p:spTgt spid="1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2000"/>
                                        <p:tgtEl>
                                          <p:spTgt spid="14"/>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2000"/>
                                        <p:tgtEl>
                                          <p:spTgt spid="35"/>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fade">
                                      <p:cBhvr>
                                        <p:cTn id="19" dur="2000"/>
                                        <p:tgtEl>
                                          <p:spTgt spid="36"/>
                                        </p:tgtEl>
                                      </p:cBhvr>
                                    </p:animEffect>
                                  </p:childTnLst>
                                </p:cTn>
                              </p:par>
                            </p:childTnLst>
                          </p:cTn>
                        </p:par>
                        <p:par>
                          <p:cTn id="20" fill="hold">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37"/>
                                        </p:tgtEl>
                                        <p:attrNameLst>
                                          <p:attrName>style.visibility</p:attrName>
                                        </p:attrNameLst>
                                      </p:cBhvr>
                                      <p:to>
                                        <p:strVal val="visible"/>
                                      </p:to>
                                    </p:set>
                                    <p:animEffect transition="in" filter="fade">
                                      <p:cBhvr>
                                        <p:cTn id="23" dur="2000"/>
                                        <p:tgtEl>
                                          <p:spTgt spid="37"/>
                                        </p:tgtEl>
                                      </p:cBhvr>
                                    </p:animEffect>
                                  </p:childTnLst>
                                </p:cTn>
                              </p:par>
                            </p:childTnLst>
                          </p:cTn>
                        </p:par>
                        <p:par>
                          <p:cTn id="24" fill="hold">
                            <p:stCondLst>
                              <p:cond delay="10000"/>
                            </p:stCondLst>
                            <p:childTnLst>
                              <p:par>
                                <p:cTn id="25" presetID="10" presetClass="entr" presetSubtype="0" fill="hold" grpId="0" nodeType="after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fade">
                                      <p:cBhvr>
                                        <p:cTn id="27" dur="2000"/>
                                        <p:tgtEl>
                                          <p:spTgt spid="38"/>
                                        </p:tgtEl>
                                      </p:cBhvr>
                                    </p:animEffect>
                                  </p:childTnLst>
                                </p:cTn>
                              </p:par>
                            </p:childTnLst>
                          </p:cTn>
                        </p:par>
                        <p:par>
                          <p:cTn id="28" fill="hold">
                            <p:stCondLst>
                              <p:cond delay="12000"/>
                            </p:stCondLst>
                            <p:childTnLst>
                              <p:par>
                                <p:cTn id="29" presetID="10" presetClass="entr" presetSubtype="0" fill="hold" grpId="0" nodeType="afterEffect">
                                  <p:stCondLst>
                                    <p:cond delay="0"/>
                                  </p:stCondLst>
                                  <p:childTnLst>
                                    <p:set>
                                      <p:cBhvr>
                                        <p:cTn id="30" dur="1" fill="hold">
                                          <p:stCondLst>
                                            <p:cond delay="0"/>
                                          </p:stCondLst>
                                        </p:cTn>
                                        <p:tgtEl>
                                          <p:spTgt spid="1050"/>
                                        </p:tgtEl>
                                        <p:attrNameLst>
                                          <p:attrName>style.visibility</p:attrName>
                                        </p:attrNameLst>
                                      </p:cBhvr>
                                      <p:to>
                                        <p:strVal val="visible"/>
                                      </p:to>
                                    </p:set>
                                    <p:animEffect transition="in" filter="fade">
                                      <p:cBhvr>
                                        <p:cTn id="31" dur="2000"/>
                                        <p:tgtEl>
                                          <p:spTgt spid="1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5" grpId="0"/>
      <p:bldP spid="36" grpId="0"/>
      <p:bldP spid="37" grpId="0"/>
      <p:bldP spid="38" grpId="0"/>
      <p:bldP spid="105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7504" y="15962"/>
            <a:ext cx="9036496" cy="716566"/>
          </a:xfrm>
        </p:spPr>
        <p:txBody>
          <a:bodyPr>
            <a:noAutofit/>
          </a:bodyPr>
          <a:lstStyle/>
          <a:p>
            <a:pPr lvl="0">
              <a:spcBef>
                <a:spcPts val="0"/>
              </a:spcBef>
            </a:pPr>
            <a:r>
              <a:rPr sz="2000" smtClean="0">
                <a:solidFill>
                  <a:srgbClr val="92D050"/>
                </a:solidFill>
              </a:rPr>
              <a:t>SIGLOD</a:t>
            </a:r>
            <a:r>
              <a:rPr sz="2000" smtClean="0">
                <a:solidFill>
                  <a:prstClr val="white"/>
                </a:solidFill>
              </a:rPr>
              <a:t> </a:t>
            </a:r>
            <a:r>
              <a:rPr sz="1200" b="0" smtClean="0">
                <a:solidFill>
                  <a:prstClr val="white"/>
                </a:solidFill>
              </a:rPr>
              <a:t> </a:t>
            </a:r>
            <a:br>
              <a:rPr sz="1200" b="0" smtClean="0">
                <a:solidFill>
                  <a:prstClr val="white"/>
                </a:solidFill>
              </a:rPr>
            </a:br>
            <a:r>
              <a:rPr sz="1200" smtClean="0">
                <a:solidFill>
                  <a:srgbClr val="92D050"/>
                </a:solidFill>
              </a:rPr>
              <a:t>SI</a:t>
            </a:r>
            <a:r>
              <a:rPr sz="1200" smtClean="0"/>
              <a:t>stema intelligente di supporto alla </a:t>
            </a:r>
            <a:r>
              <a:rPr sz="1200" smtClean="0">
                <a:solidFill>
                  <a:srgbClr val="92D050"/>
                </a:solidFill>
              </a:rPr>
              <a:t>G</a:t>
            </a:r>
            <a:r>
              <a:rPr sz="1200" smtClean="0"/>
              <a:t>estione e alla </a:t>
            </a:r>
            <a:r>
              <a:rPr sz="1200" smtClean="0">
                <a:solidFill>
                  <a:srgbClr val="92D050"/>
                </a:solidFill>
              </a:rPr>
              <a:t>LO</a:t>
            </a:r>
            <a:r>
              <a:rPr sz="1200" smtClean="0"/>
              <a:t>calizzazione delle </a:t>
            </a:r>
            <a:r>
              <a:rPr sz="1200" smtClean="0">
                <a:solidFill>
                  <a:srgbClr val="92D050"/>
                </a:solidFill>
              </a:rPr>
              <a:t>D</a:t>
            </a:r>
            <a:r>
              <a:rPr sz="1200" smtClean="0"/>
              <a:t>iscariche  e di Impianti di gestione dei  rifiuti</a:t>
            </a:r>
            <a:endParaRPr lang="it-IT" sz="1200" dirty="0"/>
          </a:p>
        </p:txBody>
      </p:sp>
      <p:sp>
        <p:nvSpPr>
          <p:cNvPr id="6" name="TextBox 5"/>
          <p:cNvSpPr txBox="1"/>
          <p:nvPr/>
        </p:nvSpPr>
        <p:spPr>
          <a:xfrm>
            <a:off x="1121392" y="1557456"/>
            <a:ext cx="1219200" cy="2708434"/>
          </a:xfrm>
          <a:prstGeom prst="rect">
            <a:avLst/>
          </a:prstGeom>
          <a:noFill/>
        </p:spPr>
        <p:txBody>
          <a:bodyPr wrap="square" rtlCol="0">
            <a:spAutoFit/>
          </a:bodyPr>
          <a:lstStyle/>
          <a:p>
            <a:r>
              <a:rPr sz="17000" b="1" dirty="0" smtClean="0">
                <a:solidFill>
                  <a:srgbClr val="F26200">
                    <a:alpha val="40000"/>
                  </a:srgbClr>
                </a:solidFill>
                <a:cs typeface="Arial" pitchFamily="34" charset="0"/>
              </a:rPr>
              <a:t>6</a:t>
            </a:r>
            <a:endParaRPr lang="it-IT" sz="17000" b="1" dirty="0">
              <a:solidFill>
                <a:srgbClr val="F26200">
                  <a:alpha val="40000"/>
                </a:srgbClr>
              </a:solidFill>
              <a:cs typeface="Arial" pitchFamily="34" charset="0"/>
            </a:endParaRPr>
          </a:p>
        </p:txBody>
      </p:sp>
      <p:sp>
        <p:nvSpPr>
          <p:cNvPr id="12" name="CasellaDiTesto 11"/>
          <p:cNvSpPr txBox="1"/>
          <p:nvPr/>
        </p:nvSpPr>
        <p:spPr>
          <a:xfrm>
            <a:off x="3500430" y="1119830"/>
            <a:ext cx="2500330" cy="523220"/>
          </a:xfrm>
          <a:prstGeom prst="rect">
            <a:avLst/>
          </a:prstGeom>
          <a:noFill/>
        </p:spPr>
        <p:txBody>
          <a:bodyPr wrap="square" rtlCol="0">
            <a:spAutoFit/>
          </a:bodyPr>
          <a:lstStyle/>
          <a:p>
            <a:r>
              <a:rPr sz="2800" b="1" smtClean="0">
                <a:solidFill>
                  <a:schemeClr val="accent1"/>
                </a:solidFill>
              </a:rPr>
              <a:t>I servizi offerti:</a:t>
            </a:r>
            <a:endParaRPr lang="it-IT" sz="2800" b="1" dirty="0">
              <a:solidFill>
                <a:schemeClr val="accent1"/>
              </a:solidFill>
            </a:endParaRPr>
          </a:p>
        </p:txBody>
      </p:sp>
      <p:sp>
        <p:nvSpPr>
          <p:cNvPr id="11265" name="Rectangle 1"/>
          <p:cNvSpPr>
            <a:spLocks noChangeArrowheads="1"/>
          </p:cNvSpPr>
          <p:nvPr/>
        </p:nvSpPr>
        <p:spPr bwMode="auto">
          <a:xfrm>
            <a:off x="3071802" y="2714620"/>
            <a:ext cx="571504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tabLst/>
            </a:pPr>
            <a:r>
              <a:rPr kumimoji="0" lang="it-IT" sz="1600" b="1" i="0" u="none" strike="noStrike" cap="none" normalizeH="0" baseline="0" dirty="0" smtClean="0">
                <a:ln>
                  <a:noFill/>
                </a:ln>
                <a:solidFill>
                  <a:schemeClr val="bg2">
                    <a:lumMod val="50000"/>
                  </a:schemeClr>
                </a:solidFill>
                <a:effectLst/>
                <a:ea typeface="Times New Roman" pitchFamily="18" charset="0"/>
                <a:cs typeface="Times New Roman" pitchFamily="18" charset="0"/>
              </a:rPr>
              <a:t>- Servizi di individuazione e segnalazione di discariche abusive sul territorio;</a:t>
            </a: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 name="Rettangolo 14"/>
          <p:cNvSpPr/>
          <p:nvPr/>
        </p:nvSpPr>
        <p:spPr>
          <a:xfrm>
            <a:off x="285720" y="5072074"/>
            <a:ext cx="8429684" cy="1077218"/>
          </a:xfrm>
          <a:prstGeom prst="rect">
            <a:avLst/>
          </a:prstGeom>
        </p:spPr>
        <p:txBody>
          <a:bodyPr wrap="square">
            <a:spAutoFit/>
          </a:bodyPr>
          <a:lstStyle/>
          <a:p>
            <a:pPr lvl="0" algn="just" eaLnBrk="0" fontAlgn="base" hangingPunct="0">
              <a:spcBef>
                <a:spcPct val="0"/>
              </a:spcBef>
              <a:spcAft>
                <a:spcPct val="0"/>
              </a:spcAft>
            </a:pPr>
            <a:r>
              <a:rPr sz="1600" b="1" smtClean="0">
                <a:solidFill>
                  <a:schemeClr val="bg2">
                    <a:lumMod val="50000"/>
                  </a:schemeClr>
                </a:solidFill>
                <a:ea typeface="Times New Roman" pitchFamily="18" charset="0"/>
                <a:cs typeface="Times New Roman" pitchFamily="18" charset="0"/>
              </a:rPr>
              <a:t>- Servizi web based per l’individuazione georeferenziata di aree del  territorio da destinare a discariche di rifiuti; il servizio sarà erogato attraverso l’impiego di strumenti  di supporto decisionale (SDDS) per </a:t>
            </a:r>
            <a:r>
              <a:rPr sz="1600" b="1" i="1" u="sng" smtClean="0">
                <a:solidFill>
                  <a:schemeClr val="accent2"/>
                </a:solidFill>
                <a:ea typeface="Times New Roman" pitchFamily="18" charset="0"/>
                <a:cs typeface="Times New Roman" pitchFamily="18" charset="0"/>
              </a:rPr>
              <a:t>l’individuazione</a:t>
            </a:r>
            <a:r>
              <a:rPr sz="1600" b="1" smtClean="0">
                <a:solidFill>
                  <a:schemeClr val="bg2">
                    <a:lumMod val="50000"/>
                  </a:schemeClr>
                </a:solidFill>
                <a:ea typeface="Times New Roman" pitchFamily="18" charset="0"/>
                <a:cs typeface="Times New Roman" pitchFamily="18" charset="0"/>
              </a:rPr>
              <a:t> dei  siti più  idonei da  destinare a discariche e </a:t>
            </a:r>
            <a:r>
              <a:rPr sz="1600" b="1" i="1" u="sng" smtClean="0">
                <a:solidFill>
                  <a:schemeClr val="accent2"/>
                </a:solidFill>
                <a:ea typeface="Times New Roman" pitchFamily="18" charset="0"/>
                <a:cs typeface="Times New Roman" pitchFamily="18" charset="0"/>
              </a:rPr>
              <a:t>la bonifica</a:t>
            </a:r>
            <a:r>
              <a:rPr sz="1600" b="1" smtClean="0">
                <a:solidFill>
                  <a:schemeClr val="bg2">
                    <a:lumMod val="50000"/>
                  </a:schemeClr>
                </a:solidFill>
                <a:ea typeface="Times New Roman" pitchFamily="18" charset="0"/>
                <a:cs typeface="Times New Roman" pitchFamily="18" charset="0"/>
              </a:rPr>
              <a:t>  dei  territori precedentemente  sfruttati  da discariche;</a:t>
            </a:r>
            <a:endParaRPr sz="1600" b="1" dirty="0" smtClean="0">
              <a:solidFill>
                <a:schemeClr val="bg2">
                  <a:lumMod val="50000"/>
                </a:schemeClr>
              </a:solidFill>
              <a:cs typeface="Arial" pitchFamily="34" charset="0"/>
            </a:endParaRPr>
          </a:p>
        </p:txBody>
      </p:sp>
      <p:sp>
        <p:nvSpPr>
          <p:cNvPr id="16" name="Rettangolo 15"/>
          <p:cNvSpPr/>
          <p:nvPr/>
        </p:nvSpPr>
        <p:spPr>
          <a:xfrm>
            <a:off x="3071802" y="1643050"/>
            <a:ext cx="5715040" cy="1077218"/>
          </a:xfrm>
          <a:prstGeom prst="rect">
            <a:avLst/>
          </a:prstGeom>
        </p:spPr>
        <p:txBody>
          <a:bodyPr wrap="square">
            <a:spAutoFit/>
          </a:bodyPr>
          <a:lstStyle/>
          <a:p>
            <a:pPr lvl="0" algn="just" eaLnBrk="0" fontAlgn="base" hangingPunct="0">
              <a:spcBef>
                <a:spcPct val="0"/>
              </a:spcBef>
              <a:spcAft>
                <a:spcPct val="0"/>
              </a:spcAft>
            </a:pPr>
            <a:r>
              <a:rPr sz="1600" b="1" smtClean="0">
                <a:solidFill>
                  <a:schemeClr val="bg2">
                    <a:lumMod val="50000"/>
                  </a:schemeClr>
                </a:solidFill>
                <a:ea typeface="Times New Roman" pitchFamily="18" charset="0"/>
                <a:cs typeface="Times New Roman" pitchFamily="18" charset="0"/>
              </a:rPr>
              <a:t>- Servizi web based di  consultazione della contaminazione radioattiva e dei pericoli connessi alla salute pubblica derivante dall’infiltrazione di agenti inquinanti (tutela anche delle risorse idriche, delle risorse agroalimentari e della biodiversità);</a:t>
            </a:r>
            <a:endParaRPr sz="1600" b="1" dirty="0" smtClean="0">
              <a:solidFill>
                <a:schemeClr val="bg2">
                  <a:lumMod val="50000"/>
                </a:schemeClr>
              </a:solidFill>
              <a:cs typeface="Arial" pitchFamily="34" charset="0"/>
            </a:endParaRPr>
          </a:p>
        </p:txBody>
      </p:sp>
      <p:sp>
        <p:nvSpPr>
          <p:cNvPr id="17" name="Rettangolo 16"/>
          <p:cNvSpPr/>
          <p:nvPr/>
        </p:nvSpPr>
        <p:spPr>
          <a:xfrm>
            <a:off x="3071802" y="3312383"/>
            <a:ext cx="5643602" cy="830997"/>
          </a:xfrm>
          <a:prstGeom prst="rect">
            <a:avLst/>
          </a:prstGeom>
        </p:spPr>
        <p:txBody>
          <a:bodyPr wrap="square">
            <a:spAutoFit/>
          </a:bodyPr>
          <a:lstStyle/>
          <a:p>
            <a:pPr lvl="0" algn="just" eaLnBrk="0" fontAlgn="base" hangingPunct="0">
              <a:spcBef>
                <a:spcPct val="0"/>
              </a:spcBef>
              <a:spcAft>
                <a:spcPct val="0"/>
              </a:spcAft>
            </a:pPr>
            <a:r>
              <a:rPr sz="1600" b="1" smtClean="0">
                <a:solidFill>
                  <a:schemeClr val="bg2">
                    <a:lumMod val="50000"/>
                  </a:schemeClr>
                </a:solidFill>
                <a:ea typeface="Times New Roman" pitchFamily="18" charset="0"/>
                <a:cs typeface="Times New Roman" pitchFamily="18" charset="0"/>
              </a:rPr>
              <a:t>- Servizi di  consultazione web based per il controllo dei parametri di sicurezza di discariche attive, discariche dismesse, discariche abusive;</a:t>
            </a:r>
            <a:endParaRPr sz="1600" b="1" dirty="0" smtClean="0">
              <a:solidFill>
                <a:schemeClr val="bg2">
                  <a:lumMod val="50000"/>
                </a:schemeClr>
              </a:solidFill>
              <a:cs typeface="Arial" pitchFamily="34" charset="0"/>
            </a:endParaRPr>
          </a:p>
        </p:txBody>
      </p:sp>
      <p:sp>
        <p:nvSpPr>
          <p:cNvPr id="18" name="Rettangolo 17"/>
          <p:cNvSpPr/>
          <p:nvPr/>
        </p:nvSpPr>
        <p:spPr>
          <a:xfrm>
            <a:off x="285720" y="4214818"/>
            <a:ext cx="8429684" cy="830997"/>
          </a:xfrm>
          <a:prstGeom prst="rect">
            <a:avLst/>
          </a:prstGeom>
        </p:spPr>
        <p:txBody>
          <a:bodyPr wrap="square">
            <a:spAutoFit/>
          </a:bodyPr>
          <a:lstStyle/>
          <a:p>
            <a:pPr lvl="0" algn="just" eaLnBrk="0" fontAlgn="base" hangingPunct="0">
              <a:spcBef>
                <a:spcPct val="0"/>
              </a:spcBef>
              <a:spcAft>
                <a:spcPct val="0"/>
              </a:spcAft>
            </a:pPr>
            <a:r>
              <a:rPr sz="1600" b="1" smtClean="0">
                <a:solidFill>
                  <a:schemeClr val="bg2">
                    <a:lumMod val="50000"/>
                  </a:schemeClr>
                </a:solidFill>
                <a:ea typeface="Times New Roman" pitchFamily="18" charset="0"/>
                <a:cs typeface="Times New Roman" pitchFamily="18" charset="0"/>
              </a:rPr>
              <a:t>- Servizi web based di simulazione, basata su modelli matematici di ultima generazione, capaci di rappresentare gli scenari evolutivi dell’inquinamento e della contaminazione del territorio e i derivanti pericoli sulla salute pubblica in mancanza di un’azione d’intervento;</a:t>
            </a:r>
            <a:endParaRPr sz="1600" b="1" dirty="0" smtClean="0">
              <a:solidFill>
                <a:schemeClr val="bg2">
                  <a:lumMod val="50000"/>
                </a:schemeClr>
              </a:solidFill>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7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2000"/>
                                        <p:tgtEl>
                                          <p:spTgt spid="12">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2000"/>
                                        <p:tgtEl>
                                          <p:spTgt spid="16"/>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11265"/>
                                        </p:tgtEl>
                                        <p:attrNameLst>
                                          <p:attrName>style.visibility</p:attrName>
                                        </p:attrNameLst>
                                      </p:cBhvr>
                                      <p:to>
                                        <p:strVal val="visible"/>
                                      </p:to>
                                    </p:set>
                                    <p:animEffect transition="in" filter="fade">
                                      <p:cBhvr>
                                        <p:cTn id="15" dur="2000"/>
                                        <p:tgtEl>
                                          <p:spTgt spid="11265"/>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2000"/>
                                        <p:tgtEl>
                                          <p:spTgt spid="17"/>
                                        </p:tgtEl>
                                      </p:cBhvr>
                                    </p:animEffect>
                                  </p:childTnLst>
                                </p:cTn>
                              </p:par>
                            </p:childTnLst>
                          </p:cTn>
                        </p:par>
                        <p:par>
                          <p:cTn id="20" fill="hold">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2000"/>
                                        <p:tgtEl>
                                          <p:spTgt spid="18"/>
                                        </p:tgtEl>
                                      </p:cBhvr>
                                    </p:animEffect>
                                  </p:childTnLst>
                                </p:cTn>
                              </p:par>
                            </p:childTnLst>
                          </p:cTn>
                        </p:par>
                        <p:par>
                          <p:cTn id="24" fill="hold">
                            <p:stCondLst>
                              <p:cond delay="10000"/>
                            </p:stCondLst>
                            <p:childTnLst>
                              <p:par>
                                <p:cTn id="25" presetID="10" presetClass="entr" presetSubtype="0"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5" grpId="0"/>
      <p:bldP spid="15" grpId="0"/>
      <p:bldP spid="16" grpId="0"/>
      <p:bldP spid="17" grpId="0"/>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762000" y="1946209"/>
            <a:ext cx="2057400" cy="2057400"/>
          </a:xfrm>
          <a:prstGeom prst="ellipse">
            <a:avLst/>
          </a:prstGeom>
          <a:gradFill>
            <a:gsLst>
              <a:gs pos="0">
                <a:srgbClr val="00B0F0"/>
              </a:gs>
              <a:gs pos="50000">
                <a:srgbClr val="399ECB"/>
              </a:gs>
              <a:gs pos="100000">
                <a:srgbClr val="0077D0"/>
              </a:gs>
            </a:gsLst>
            <a:path path="circle">
              <a:fillToRect l="50000" t="50000" r="50000" b="50000"/>
            </a:path>
          </a:gradFill>
          <a:ln w="82550">
            <a:noFill/>
          </a:ln>
          <a:effectLst>
            <a:outerShdw blurRad="1270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solidFill>
                  <a:prstClr val="white"/>
                </a:solidFill>
              </a:rPr>
              <a:t>             </a:t>
            </a:r>
          </a:p>
        </p:txBody>
      </p:sp>
      <p:sp>
        <p:nvSpPr>
          <p:cNvPr id="8" name="Oval 7"/>
          <p:cNvSpPr/>
          <p:nvPr/>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solidFill>
                  <a:prstClr val="white"/>
                </a:solidFill>
              </a:rPr>
              <a:t>       </a:t>
            </a:r>
          </a:p>
        </p:txBody>
      </p:sp>
      <p:sp>
        <p:nvSpPr>
          <p:cNvPr id="17" name="TextBox 16"/>
          <p:cNvSpPr txBox="1"/>
          <p:nvPr/>
        </p:nvSpPr>
        <p:spPr>
          <a:xfrm>
            <a:off x="1159728" y="1531434"/>
            <a:ext cx="1219200" cy="2708434"/>
          </a:xfrm>
          <a:prstGeom prst="rect">
            <a:avLst/>
          </a:prstGeom>
          <a:noFill/>
        </p:spPr>
        <p:txBody>
          <a:bodyPr wrap="square" rtlCol="0">
            <a:spAutoFit/>
          </a:bodyPr>
          <a:lstStyle/>
          <a:p>
            <a:r>
              <a:rPr sz="17000" b="1" dirty="0" smtClean="0">
                <a:solidFill>
                  <a:srgbClr val="2A7A9E">
                    <a:alpha val="40000"/>
                  </a:srgbClr>
                </a:solidFill>
                <a:cs typeface="Arial" pitchFamily="34" charset="0"/>
              </a:rPr>
              <a:t>7</a:t>
            </a:r>
            <a:endParaRPr lang="it-IT" sz="17000" b="1" dirty="0">
              <a:solidFill>
                <a:srgbClr val="2A7A9E">
                  <a:alpha val="40000"/>
                </a:srgbClr>
              </a:solidFill>
              <a:cs typeface="Arial" pitchFamily="34" charset="0"/>
            </a:endParaRPr>
          </a:p>
        </p:txBody>
      </p:sp>
      <p:sp>
        <p:nvSpPr>
          <p:cNvPr id="10" name="Title 3"/>
          <p:cNvSpPr>
            <a:spLocks noGrp="1"/>
          </p:cNvSpPr>
          <p:nvPr>
            <p:ph type="title"/>
          </p:nvPr>
        </p:nvSpPr>
        <p:spPr>
          <a:xfrm>
            <a:off x="107504" y="15962"/>
            <a:ext cx="9036496" cy="716566"/>
          </a:xfrm>
        </p:spPr>
        <p:txBody>
          <a:bodyPr>
            <a:noAutofit/>
          </a:bodyPr>
          <a:lstStyle/>
          <a:p>
            <a:pPr lvl="0">
              <a:spcBef>
                <a:spcPts val="0"/>
              </a:spcBef>
            </a:pPr>
            <a:r>
              <a:rPr sz="2000" smtClean="0">
                <a:solidFill>
                  <a:srgbClr val="92D050"/>
                </a:solidFill>
              </a:rPr>
              <a:t>SIGLOD</a:t>
            </a:r>
            <a:r>
              <a:rPr sz="2000" smtClean="0">
                <a:solidFill>
                  <a:prstClr val="white"/>
                </a:solidFill>
              </a:rPr>
              <a:t> </a:t>
            </a:r>
            <a:r>
              <a:rPr sz="1200" b="0" smtClean="0">
                <a:solidFill>
                  <a:prstClr val="white"/>
                </a:solidFill>
              </a:rPr>
              <a:t> </a:t>
            </a:r>
            <a:br>
              <a:rPr sz="1200" b="0" smtClean="0">
                <a:solidFill>
                  <a:prstClr val="white"/>
                </a:solidFill>
              </a:rPr>
            </a:br>
            <a:r>
              <a:rPr sz="1200" smtClean="0">
                <a:solidFill>
                  <a:srgbClr val="92D050"/>
                </a:solidFill>
              </a:rPr>
              <a:t>SI</a:t>
            </a:r>
            <a:r>
              <a:rPr sz="1200" smtClean="0"/>
              <a:t>stema intelligente di supporto alla </a:t>
            </a:r>
            <a:r>
              <a:rPr sz="1200" smtClean="0">
                <a:solidFill>
                  <a:srgbClr val="92D050"/>
                </a:solidFill>
              </a:rPr>
              <a:t>G</a:t>
            </a:r>
            <a:r>
              <a:rPr sz="1200" smtClean="0"/>
              <a:t>estione e alla </a:t>
            </a:r>
            <a:r>
              <a:rPr sz="1200" smtClean="0">
                <a:solidFill>
                  <a:srgbClr val="92D050"/>
                </a:solidFill>
              </a:rPr>
              <a:t>LO</a:t>
            </a:r>
            <a:r>
              <a:rPr sz="1200" smtClean="0"/>
              <a:t>calizzazione delle </a:t>
            </a:r>
            <a:r>
              <a:rPr sz="1200" smtClean="0">
                <a:solidFill>
                  <a:srgbClr val="92D050"/>
                </a:solidFill>
              </a:rPr>
              <a:t>D</a:t>
            </a:r>
            <a:r>
              <a:rPr sz="1200" smtClean="0"/>
              <a:t>iscariche  e di Impianti di gestione dei  rifiuti</a:t>
            </a:r>
            <a:endParaRPr lang="it-IT" sz="1200" dirty="0"/>
          </a:p>
        </p:txBody>
      </p:sp>
      <p:pic>
        <p:nvPicPr>
          <p:cNvPr id="19" name="Picture 7"/>
          <p:cNvPicPr>
            <a:picLocks noChangeAspect="1" noChangeArrowheads="1"/>
          </p:cNvPicPr>
          <p:nvPr/>
        </p:nvPicPr>
        <p:blipFill>
          <a:blip r:embed="rId4"/>
          <a:srcRect/>
          <a:stretch>
            <a:fillRect/>
          </a:stretch>
        </p:blipFill>
        <p:spPr bwMode="auto">
          <a:xfrm>
            <a:off x="5500694" y="2428868"/>
            <a:ext cx="571504" cy="677556"/>
          </a:xfrm>
          <a:prstGeom prst="rect">
            <a:avLst/>
          </a:prstGeom>
          <a:noFill/>
          <a:ln w="9525">
            <a:noFill/>
            <a:miter lim="800000"/>
            <a:headEnd/>
            <a:tailEnd/>
          </a:ln>
          <a:effectLst/>
        </p:spPr>
      </p:pic>
      <p:pic>
        <p:nvPicPr>
          <p:cNvPr id="20" name="Picture 8"/>
          <p:cNvPicPr>
            <a:picLocks noChangeAspect="1" noChangeArrowheads="1"/>
          </p:cNvPicPr>
          <p:nvPr/>
        </p:nvPicPr>
        <p:blipFill>
          <a:blip r:embed="rId5"/>
          <a:srcRect/>
          <a:stretch>
            <a:fillRect/>
          </a:stretch>
        </p:blipFill>
        <p:spPr bwMode="auto">
          <a:xfrm>
            <a:off x="5072066" y="3214686"/>
            <a:ext cx="1473617" cy="667005"/>
          </a:xfrm>
          <a:prstGeom prst="rect">
            <a:avLst/>
          </a:prstGeom>
          <a:noFill/>
          <a:ln w="9525">
            <a:noFill/>
            <a:miter lim="800000"/>
            <a:headEnd/>
            <a:tailEnd/>
          </a:ln>
          <a:effectLst/>
        </p:spPr>
      </p:pic>
      <p:pic>
        <p:nvPicPr>
          <p:cNvPr id="22" name="Picture 10"/>
          <p:cNvPicPr>
            <a:picLocks noChangeAspect="1" noChangeArrowheads="1"/>
          </p:cNvPicPr>
          <p:nvPr/>
        </p:nvPicPr>
        <p:blipFill>
          <a:blip r:embed="rId6"/>
          <a:srcRect/>
          <a:stretch>
            <a:fillRect/>
          </a:stretch>
        </p:blipFill>
        <p:spPr bwMode="auto">
          <a:xfrm>
            <a:off x="3214678" y="2214554"/>
            <a:ext cx="1381126" cy="388970"/>
          </a:xfrm>
          <a:prstGeom prst="rect">
            <a:avLst/>
          </a:prstGeom>
          <a:noFill/>
          <a:ln w="9525">
            <a:noFill/>
            <a:miter lim="800000"/>
            <a:headEnd/>
            <a:tailEnd/>
          </a:ln>
          <a:effectLst/>
        </p:spPr>
      </p:pic>
      <p:pic>
        <p:nvPicPr>
          <p:cNvPr id="23" name="Picture 11"/>
          <p:cNvPicPr>
            <a:picLocks noChangeAspect="1" noChangeArrowheads="1"/>
          </p:cNvPicPr>
          <p:nvPr/>
        </p:nvPicPr>
        <p:blipFill>
          <a:blip r:embed="rId7"/>
          <a:srcRect/>
          <a:stretch>
            <a:fillRect/>
          </a:stretch>
        </p:blipFill>
        <p:spPr bwMode="auto">
          <a:xfrm>
            <a:off x="3868333" y="928670"/>
            <a:ext cx="870347" cy="1023938"/>
          </a:xfrm>
          <a:prstGeom prst="rect">
            <a:avLst/>
          </a:prstGeom>
          <a:noFill/>
          <a:ln w="9525">
            <a:noFill/>
            <a:miter lim="800000"/>
            <a:headEnd/>
            <a:tailEnd/>
          </a:ln>
          <a:effectLst/>
        </p:spPr>
      </p:pic>
      <p:pic>
        <p:nvPicPr>
          <p:cNvPr id="24" name="Picture 12"/>
          <p:cNvPicPr>
            <a:picLocks noChangeAspect="1" noChangeArrowheads="1"/>
          </p:cNvPicPr>
          <p:nvPr/>
        </p:nvPicPr>
        <p:blipFill>
          <a:blip r:embed="rId8"/>
          <a:srcRect/>
          <a:stretch>
            <a:fillRect/>
          </a:stretch>
        </p:blipFill>
        <p:spPr bwMode="auto">
          <a:xfrm>
            <a:off x="4714873" y="1000108"/>
            <a:ext cx="809625" cy="957263"/>
          </a:xfrm>
          <a:prstGeom prst="rect">
            <a:avLst/>
          </a:prstGeom>
          <a:noFill/>
          <a:ln w="9525">
            <a:noFill/>
            <a:miter lim="800000"/>
            <a:headEnd/>
            <a:tailEnd/>
          </a:ln>
          <a:effectLst/>
        </p:spPr>
      </p:pic>
      <p:pic>
        <p:nvPicPr>
          <p:cNvPr id="25" name="Picture 13"/>
          <p:cNvPicPr>
            <a:picLocks noChangeAspect="1" noChangeArrowheads="1"/>
          </p:cNvPicPr>
          <p:nvPr/>
        </p:nvPicPr>
        <p:blipFill>
          <a:blip r:embed="rId9"/>
          <a:srcRect/>
          <a:stretch>
            <a:fillRect/>
          </a:stretch>
        </p:blipFill>
        <p:spPr bwMode="auto">
          <a:xfrm>
            <a:off x="5595937" y="1000108"/>
            <a:ext cx="1140966" cy="928694"/>
          </a:xfrm>
          <a:prstGeom prst="rect">
            <a:avLst/>
          </a:prstGeom>
          <a:noFill/>
          <a:ln w="9525">
            <a:noFill/>
            <a:miter lim="800000"/>
            <a:headEnd/>
            <a:tailEnd/>
          </a:ln>
          <a:effectLst/>
        </p:spPr>
      </p:pic>
      <p:pic>
        <p:nvPicPr>
          <p:cNvPr id="26" name="Picture 14"/>
          <p:cNvPicPr>
            <a:picLocks noChangeAspect="1" noChangeArrowheads="1"/>
          </p:cNvPicPr>
          <p:nvPr/>
        </p:nvPicPr>
        <p:blipFill>
          <a:blip r:embed="rId10"/>
          <a:srcRect/>
          <a:stretch>
            <a:fillRect/>
          </a:stretch>
        </p:blipFill>
        <p:spPr bwMode="auto">
          <a:xfrm>
            <a:off x="6738944" y="1000108"/>
            <a:ext cx="1214446" cy="935123"/>
          </a:xfrm>
          <a:prstGeom prst="rect">
            <a:avLst/>
          </a:prstGeom>
          <a:noFill/>
          <a:ln w="9525">
            <a:noFill/>
            <a:miter lim="800000"/>
            <a:headEnd/>
            <a:tailEnd/>
          </a:ln>
          <a:effectLst/>
        </p:spPr>
      </p:pic>
      <p:pic>
        <p:nvPicPr>
          <p:cNvPr id="27" name="Picture 15"/>
          <p:cNvPicPr>
            <a:picLocks noChangeAspect="1" noChangeArrowheads="1"/>
          </p:cNvPicPr>
          <p:nvPr/>
        </p:nvPicPr>
        <p:blipFill>
          <a:blip r:embed="rId11"/>
          <a:srcRect/>
          <a:stretch>
            <a:fillRect/>
          </a:stretch>
        </p:blipFill>
        <p:spPr bwMode="auto">
          <a:xfrm>
            <a:off x="4000496" y="2714619"/>
            <a:ext cx="595308" cy="376846"/>
          </a:xfrm>
          <a:prstGeom prst="rect">
            <a:avLst/>
          </a:prstGeom>
          <a:noFill/>
          <a:ln w="9525">
            <a:noFill/>
            <a:miter lim="800000"/>
            <a:headEnd/>
            <a:tailEnd/>
          </a:ln>
          <a:effectLst/>
        </p:spPr>
      </p:pic>
      <p:pic>
        <p:nvPicPr>
          <p:cNvPr id="28" name="Picture 16"/>
          <p:cNvPicPr>
            <a:picLocks noChangeAspect="1" noChangeArrowheads="1"/>
          </p:cNvPicPr>
          <p:nvPr/>
        </p:nvPicPr>
        <p:blipFill>
          <a:blip r:embed="rId12"/>
          <a:srcRect/>
          <a:stretch>
            <a:fillRect/>
          </a:stretch>
        </p:blipFill>
        <p:spPr bwMode="auto">
          <a:xfrm>
            <a:off x="3857620" y="3214685"/>
            <a:ext cx="738184" cy="385870"/>
          </a:xfrm>
          <a:prstGeom prst="rect">
            <a:avLst/>
          </a:prstGeom>
          <a:noFill/>
          <a:ln w="9525">
            <a:noFill/>
            <a:miter lim="800000"/>
            <a:headEnd/>
            <a:tailEnd/>
          </a:ln>
          <a:effectLst/>
        </p:spPr>
      </p:pic>
      <p:pic>
        <p:nvPicPr>
          <p:cNvPr id="29" name="Picture 17"/>
          <p:cNvPicPr>
            <a:picLocks noChangeAspect="1" noChangeArrowheads="1"/>
          </p:cNvPicPr>
          <p:nvPr/>
        </p:nvPicPr>
        <p:blipFill>
          <a:blip r:embed="rId13"/>
          <a:srcRect/>
          <a:stretch>
            <a:fillRect/>
          </a:stretch>
        </p:blipFill>
        <p:spPr bwMode="auto">
          <a:xfrm>
            <a:off x="3643306" y="3714751"/>
            <a:ext cx="952498" cy="424015"/>
          </a:xfrm>
          <a:prstGeom prst="rect">
            <a:avLst/>
          </a:prstGeom>
          <a:noFill/>
          <a:ln w="9525">
            <a:noFill/>
            <a:miter lim="800000"/>
            <a:headEnd/>
            <a:tailEnd/>
          </a:ln>
          <a:effectLst/>
        </p:spPr>
      </p:pic>
      <p:pic>
        <p:nvPicPr>
          <p:cNvPr id="30" name="Picture 18"/>
          <p:cNvPicPr>
            <a:picLocks noChangeAspect="1" noChangeArrowheads="1"/>
          </p:cNvPicPr>
          <p:nvPr/>
        </p:nvPicPr>
        <p:blipFill>
          <a:blip r:embed="rId14"/>
          <a:srcRect/>
          <a:stretch>
            <a:fillRect/>
          </a:stretch>
        </p:blipFill>
        <p:spPr bwMode="auto">
          <a:xfrm>
            <a:off x="3428990" y="4312332"/>
            <a:ext cx="1166814" cy="402551"/>
          </a:xfrm>
          <a:prstGeom prst="rect">
            <a:avLst/>
          </a:prstGeom>
          <a:noFill/>
          <a:ln w="9525">
            <a:noFill/>
            <a:miter lim="800000"/>
            <a:headEnd/>
            <a:tailEnd/>
          </a:ln>
          <a:effectLst/>
        </p:spPr>
      </p:pic>
      <p:pic>
        <p:nvPicPr>
          <p:cNvPr id="31" name="Picture 20"/>
          <p:cNvPicPr>
            <a:picLocks noChangeAspect="1" noChangeArrowheads="1"/>
          </p:cNvPicPr>
          <p:nvPr/>
        </p:nvPicPr>
        <p:blipFill>
          <a:blip r:embed="rId15"/>
          <a:srcRect/>
          <a:stretch>
            <a:fillRect/>
          </a:stretch>
        </p:blipFill>
        <p:spPr bwMode="auto">
          <a:xfrm>
            <a:off x="6643702" y="2214554"/>
            <a:ext cx="152392" cy="2571768"/>
          </a:xfrm>
          <a:prstGeom prst="rect">
            <a:avLst/>
          </a:prstGeom>
          <a:noFill/>
          <a:ln w="9525">
            <a:noFill/>
            <a:miter lim="800000"/>
            <a:headEnd/>
            <a:tailEnd/>
          </a:ln>
          <a:effectLst/>
        </p:spPr>
      </p:pic>
      <p:pic>
        <p:nvPicPr>
          <p:cNvPr id="32" name="Picture 21"/>
          <p:cNvPicPr>
            <a:picLocks noChangeAspect="1" noChangeArrowheads="1"/>
          </p:cNvPicPr>
          <p:nvPr/>
        </p:nvPicPr>
        <p:blipFill>
          <a:blip r:embed="rId16"/>
          <a:srcRect/>
          <a:stretch>
            <a:fillRect/>
          </a:stretch>
        </p:blipFill>
        <p:spPr bwMode="auto">
          <a:xfrm>
            <a:off x="6881820" y="2262174"/>
            <a:ext cx="1347789" cy="374722"/>
          </a:xfrm>
          <a:prstGeom prst="rect">
            <a:avLst/>
          </a:prstGeom>
          <a:noFill/>
          <a:ln w="9525">
            <a:noFill/>
            <a:miter lim="800000"/>
            <a:headEnd/>
            <a:tailEnd/>
          </a:ln>
          <a:effectLst/>
        </p:spPr>
      </p:pic>
      <p:pic>
        <p:nvPicPr>
          <p:cNvPr id="33" name="Picture 22"/>
          <p:cNvPicPr>
            <a:picLocks noChangeAspect="1" noChangeArrowheads="1"/>
          </p:cNvPicPr>
          <p:nvPr/>
        </p:nvPicPr>
        <p:blipFill>
          <a:blip r:embed="rId17"/>
          <a:srcRect/>
          <a:stretch>
            <a:fillRect/>
          </a:stretch>
        </p:blipFill>
        <p:spPr bwMode="auto">
          <a:xfrm>
            <a:off x="6881820" y="2762240"/>
            <a:ext cx="1633540" cy="377909"/>
          </a:xfrm>
          <a:prstGeom prst="rect">
            <a:avLst/>
          </a:prstGeom>
          <a:noFill/>
          <a:ln w="9525">
            <a:noFill/>
            <a:miter lim="800000"/>
            <a:headEnd/>
            <a:tailEnd/>
          </a:ln>
          <a:effectLst/>
        </p:spPr>
      </p:pic>
      <p:pic>
        <p:nvPicPr>
          <p:cNvPr id="34" name="Picture 23"/>
          <p:cNvPicPr>
            <a:picLocks noChangeAspect="1" noChangeArrowheads="1"/>
          </p:cNvPicPr>
          <p:nvPr/>
        </p:nvPicPr>
        <p:blipFill>
          <a:blip r:embed="rId18"/>
          <a:srcRect/>
          <a:stretch>
            <a:fillRect/>
          </a:stretch>
        </p:blipFill>
        <p:spPr bwMode="auto">
          <a:xfrm>
            <a:off x="6881820" y="3262306"/>
            <a:ext cx="1928826" cy="428628"/>
          </a:xfrm>
          <a:prstGeom prst="rect">
            <a:avLst/>
          </a:prstGeom>
          <a:noFill/>
          <a:ln w="9525">
            <a:noFill/>
            <a:miter lim="800000"/>
            <a:headEnd/>
            <a:tailEnd/>
          </a:ln>
          <a:effectLst/>
        </p:spPr>
      </p:pic>
      <p:pic>
        <p:nvPicPr>
          <p:cNvPr id="35" name="Picture 24"/>
          <p:cNvPicPr>
            <a:picLocks noChangeAspect="1" noChangeArrowheads="1"/>
          </p:cNvPicPr>
          <p:nvPr/>
        </p:nvPicPr>
        <p:blipFill>
          <a:blip r:embed="rId19"/>
          <a:srcRect/>
          <a:stretch>
            <a:fillRect/>
          </a:stretch>
        </p:blipFill>
        <p:spPr bwMode="auto">
          <a:xfrm>
            <a:off x="6881820" y="3762372"/>
            <a:ext cx="1595440" cy="377696"/>
          </a:xfrm>
          <a:prstGeom prst="rect">
            <a:avLst/>
          </a:prstGeom>
          <a:noFill/>
          <a:ln w="9525">
            <a:noFill/>
            <a:miter lim="800000"/>
            <a:headEnd/>
            <a:tailEnd/>
          </a:ln>
          <a:effectLst/>
        </p:spPr>
      </p:pic>
      <p:pic>
        <p:nvPicPr>
          <p:cNvPr id="36" name="Picture 25"/>
          <p:cNvPicPr>
            <a:picLocks noChangeAspect="1" noChangeArrowheads="1"/>
          </p:cNvPicPr>
          <p:nvPr/>
        </p:nvPicPr>
        <p:blipFill>
          <a:blip r:embed="rId20"/>
          <a:srcRect/>
          <a:stretch>
            <a:fillRect/>
          </a:stretch>
        </p:blipFill>
        <p:spPr bwMode="auto">
          <a:xfrm>
            <a:off x="6881820" y="4262438"/>
            <a:ext cx="1581390" cy="447673"/>
          </a:xfrm>
          <a:prstGeom prst="rect">
            <a:avLst/>
          </a:prstGeom>
          <a:noFill/>
          <a:ln w="9525">
            <a:noFill/>
            <a:miter lim="800000"/>
            <a:headEnd/>
            <a:tailEnd/>
          </a:ln>
          <a:effectLst/>
        </p:spPr>
      </p:pic>
      <p:pic>
        <p:nvPicPr>
          <p:cNvPr id="37" name="Picture 20"/>
          <p:cNvPicPr>
            <a:picLocks noChangeAspect="1" noChangeArrowheads="1"/>
          </p:cNvPicPr>
          <p:nvPr/>
        </p:nvPicPr>
        <p:blipFill>
          <a:blip r:embed="rId15"/>
          <a:srcRect/>
          <a:stretch>
            <a:fillRect/>
          </a:stretch>
        </p:blipFill>
        <p:spPr bwMode="auto">
          <a:xfrm rot="10800000">
            <a:off x="4643437" y="2143115"/>
            <a:ext cx="142876" cy="2672195"/>
          </a:xfrm>
          <a:prstGeom prst="rect">
            <a:avLst/>
          </a:prstGeom>
          <a:noFill/>
          <a:ln w="9525">
            <a:noFill/>
            <a:miter lim="800000"/>
            <a:headEnd/>
            <a:tailEnd/>
          </a:ln>
          <a:effectLst/>
        </p:spPr>
      </p:pic>
      <p:sp>
        <p:nvSpPr>
          <p:cNvPr id="38" name="CasellaDiTesto 37"/>
          <p:cNvSpPr txBox="1"/>
          <p:nvPr/>
        </p:nvSpPr>
        <p:spPr>
          <a:xfrm>
            <a:off x="214282" y="964812"/>
            <a:ext cx="3429024" cy="892552"/>
          </a:xfrm>
          <a:prstGeom prst="rect">
            <a:avLst/>
          </a:prstGeom>
          <a:noFill/>
        </p:spPr>
        <p:txBody>
          <a:bodyPr wrap="square" rtlCol="0">
            <a:spAutoFit/>
          </a:bodyPr>
          <a:lstStyle/>
          <a:p>
            <a:r>
              <a:rPr sz="2600" b="1" smtClean="0">
                <a:solidFill>
                  <a:schemeClr val="accent1"/>
                </a:solidFill>
              </a:rPr>
              <a:t>L'architettura                </a:t>
            </a:r>
          </a:p>
          <a:p>
            <a:r>
              <a:rPr sz="2600" b="1" smtClean="0">
                <a:solidFill>
                  <a:schemeClr val="accent1"/>
                </a:solidFill>
              </a:rPr>
              <a:t>               funzionale:</a:t>
            </a:r>
            <a:endParaRPr lang="it-IT" sz="2600" b="1" dirty="0">
              <a:solidFill>
                <a:schemeClr val="accent1"/>
              </a:solidFill>
            </a:endParaRPr>
          </a:p>
        </p:txBody>
      </p:sp>
      <p:pic>
        <p:nvPicPr>
          <p:cNvPr id="39" name="Picture 20"/>
          <p:cNvPicPr>
            <a:picLocks noChangeAspect="1" noChangeArrowheads="1"/>
          </p:cNvPicPr>
          <p:nvPr/>
        </p:nvPicPr>
        <p:blipFill>
          <a:blip r:embed="rId15"/>
          <a:srcRect/>
          <a:stretch>
            <a:fillRect/>
          </a:stretch>
        </p:blipFill>
        <p:spPr bwMode="auto">
          <a:xfrm rot="5400000">
            <a:off x="5631655" y="3321843"/>
            <a:ext cx="142876" cy="3357586"/>
          </a:xfrm>
          <a:prstGeom prst="rect">
            <a:avLst/>
          </a:prstGeom>
          <a:noFill/>
          <a:ln w="9525">
            <a:noFill/>
            <a:miter lim="800000"/>
            <a:headEnd/>
            <a:tailEnd/>
          </a:ln>
          <a:effectLst/>
        </p:spPr>
      </p:pic>
      <p:pic>
        <p:nvPicPr>
          <p:cNvPr id="9218" name="Picture 2" descr="http://t3.gstatic.com/images?q=tbn:ANd9GcRsE_mIhui8yF4J-jQKH-K1LbrAWmm84IwLPK-LuENOKqFVjwbo"/>
          <p:cNvPicPr>
            <a:picLocks noChangeAspect="1" noChangeArrowheads="1"/>
          </p:cNvPicPr>
          <p:nvPr/>
        </p:nvPicPr>
        <p:blipFill>
          <a:blip r:embed="rId21"/>
          <a:srcRect/>
          <a:stretch>
            <a:fillRect/>
          </a:stretch>
        </p:blipFill>
        <p:spPr bwMode="auto">
          <a:xfrm>
            <a:off x="4214810" y="5143512"/>
            <a:ext cx="1356954" cy="1016407"/>
          </a:xfrm>
          <a:prstGeom prst="rect">
            <a:avLst/>
          </a:prstGeom>
          <a:noFill/>
        </p:spPr>
      </p:pic>
      <p:pic>
        <p:nvPicPr>
          <p:cNvPr id="9220" name="Picture 4" descr="http://t1.gstatic.com/images?q=tbn:ANd9GcQixA73MBP3mz1EAVNveDI-FXcM0gDsy5Fwbk8WLxFBbKeVhYgMaA"/>
          <p:cNvPicPr>
            <a:picLocks noChangeAspect="1" noChangeArrowheads="1"/>
          </p:cNvPicPr>
          <p:nvPr/>
        </p:nvPicPr>
        <p:blipFill>
          <a:blip r:embed="rId22"/>
          <a:srcRect/>
          <a:stretch>
            <a:fillRect/>
          </a:stretch>
        </p:blipFill>
        <p:spPr bwMode="auto">
          <a:xfrm>
            <a:off x="6215074" y="5143512"/>
            <a:ext cx="1143008" cy="961060"/>
          </a:xfrm>
          <a:prstGeom prst="rect">
            <a:avLst/>
          </a:prstGeom>
          <a:noFill/>
        </p:spPr>
      </p:pic>
      <p:cxnSp>
        <p:nvCxnSpPr>
          <p:cNvPr id="41" name="Connettore 1 40"/>
          <p:cNvCxnSpPr/>
          <p:nvPr/>
        </p:nvCxnSpPr>
        <p:spPr>
          <a:xfrm rot="10800000">
            <a:off x="5572132" y="5214951"/>
            <a:ext cx="928694" cy="214313"/>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Connettore 1 44"/>
          <p:cNvCxnSpPr/>
          <p:nvPr/>
        </p:nvCxnSpPr>
        <p:spPr>
          <a:xfrm rot="10800000" flipV="1">
            <a:off x="5572132" y="5653102"/>
            <a:ext cx="1223970" cy="41910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9222" name="Object 6"/>
          <p:cNvGraphicFramePr>
            <a:graphicFrameLocks noChangeAspect="1"/>
          </p:cNvGraphicFramePr>
          <p:nvPr/>
        </p:nvGraphicFramePr>
        <p:xfrm>
          <a:off x="7286644" y="5429264"/>
          <a:ext cx="785818" cy="214313"/>
        </p:xfrm>
        <a:graphic>
          <a:graphicData uri="http://schemas.openxmlformats.org/presentationml/2006/ole">
            <mc:AlternateContent xmlns:mc="http://schemas.openxmlformats.org/markup-compatibility/2006">
              <mc:Choice xmlns:v="urn:schemas-microsoft-com:vml" Requires="v">
                <p:oleObj spid="_x0000_s9223" name="Visio" r:id="rId23" imgW="854280" imgH="199800" progId="Visio.Drawing.11">
                  <p:link updateAutomatic="1"/>
                </p:oleObj>
              </mc:Choice>
              <mc:Fallback>
                <p:oleObj name="Visio" r:id="rId23" imgW="854280" imgH="199800" progId="Visio.Drawing.11">
                  <p:link updateAutomatic="1"/>
                  <p:pic>
                    <p:nvPicPr>
                      <p:cNvPr id="0" name="Picture 6"/>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7286644" y="5429264"/>
                        <a:ext cx="785818"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cxnSp>
        <p:nvCxnSpPr>
          <p:cNvPr id="56" name="Connettore 1 55"/>
          <p:cNvCxnSpPr/>
          <p:nvPr/>
        </p:nvCxnSpPr>
        <p:spPr>
          <a:xfrm rot="5400000">
            <a:off x="5553719" y="3124837"/>
            <a:ext cx="179702" cy="142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Connettore 1 58"/>
          <p:cNvCxnSpPr/>
          <p:nvPr/>
        </p:nvCxnSpPr>
        <p:spPr>
          <a:xfrm rot="16200000" flipV="1">
            <a:off x="5107787" y="4250538"/>
            <a:ext cx="857255" cy="214313"/>
          </a:xfrm>
          <a:prstGeom prst="line">
            <a:avLst/>
          </a:prstGeom>
        </p:spPr>
        <p:style>
          <a:lnRef idx="1">
            <a:schemeClr val="accent1"/>
          </a:lnRef>
          <a:fillRef idx="0">
            <a:schemeClr val="accent1"/>
          </a:fillRef>
          <a:effectRef idx="0">
            <a:schemeClr val="accent1"/>
          </a:effectRef>
          <a:fontRef idx="minor">
            <a:schemeClr val="tx1"/>
          </a:fontRef>
        </p:style>
      </p:cxnSp>
      <p:pic>
        <p:nvPicPr>
          <p:cNvPr id="62" name="Picture 20"/>
          <p:cNvPicPr>
            <a:picLocks noChangeAspect="1" noChangeArrowheads="1"/>
          </p:cNvPicPr>
          <p:nvPr/>
        </p:nvPicPr>
        <p:blipFill>
          <a:blip r:embed="rId15"/>
          <a:srcRect/>
          <a:stretch>
            <a:fillRect/>
          </a:stretch>
        </p:blipFill>
        <p:spPr bwMode="auto">
          <a:xfrm rot="5400000">
            <a:off x="5536413" y="392885"/>
            <a:ext cx="142876" cy="3357586"/>
          </a:xfrm>
          <a:prstGeom prst="rect">
            <a:avLst/>
          </a:prstGeom>
          <a:noFill/>
          <a:ln w="9525">
            <a:noFill/>
            <a:miter lim="800000"/>
            <a:headEnd/>
            <a:tailEnd/>
          </a:ln>
          <a:effectLst/>
        </p:spPr>
      </p:pic>
      <p:cxnSp>
        <p:nvCxnSpPr>
          <p:cNvPr id="63" name="Connettore 1 62"/>
          <p:cNvCxnSpPr/>
          <p:nvPr/>
        </p:nvCxnSpPr>
        <p:spPr>
          <a:xfrm rot="16200000" flipV="1">
            <a:off x="5585229" y="2227651"/>
            <a:ext cx="152402" cy="107156"/>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7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8">
                                            <p:txEl>
                                              <p:pRg st="0" end="0"/>
                                            </p:txEl>
                                          </p:spTgt>
                                        </p:tgtEl>
                                        <p:attrNameLst>
                                          <p:attrName>style.visibility</p:attrName>
                                        </p:attrNameLst>
                                      </p:cBhvr>
                                      <p:to>
                                        <p:strVal val="visible"/>
                                      </p:to>
                                    </p:set>
                                    <p:animEffect transition="in" filter="fade">
                                      <p:cBhvr>
                                        <p:cTn id="7" dur="2000"/>
                                        <p:tgtEl>
                                          <p:spTgt spid="38">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8">
                                            <p:txEl>
                                              <p:pRg st="1" end="1"/>
                                            </p:txEl>
                                          </p:spTgt>
                                        </p:tgtEl>
                                        <p:attrNameLst>
                                          <p:attrName>style.visibility</p:attrName>
                                        </p:attrNameLst>
                                      </p:cBhvr>
                                      <p:to>
                                        <p:strVal val="visible"/>
                                      </p:to>
                                    </p:set>
                                    <p:animEffect transition="in" filter="fade">
                                      <p:cBhvr>
                                        <p:cTn id="10" dur="2000"/>
                                        <p:tgtEl>
                                          <p:spTgt spid="38">
                                            <p:txEl>
                                              <p:pRg st="1" end="1"/>
                                            </p:txEl>
                                          </p:spTgt>
                                        </p:tgtEl>
                                      </p:cBhvr>
                                    </p:animEffect>
                                  </p:childTnLst>
                                </p:cTn>
                              </p:par>
                              <p:par>
                                <p:cTn id="11" presetID="3" presetClass="entr" presetSubtype="10" fill="hold" grpId="1" nodeType="withEffect">
                                  <p:stCondLst>
                                    <p:cond delay="0"/>
                                  </p:stCondLst>
                                  <p:childTnLst>
                                    <p:set>
                                      <p:cBhvr>
                                        <p:cTn id="12" dur="1" fill="hold">
                                          <p:stCondLst>
                                            <p:cond delay="0"/>
                                          </p:stCondLst>
                                        </p:cTn>
                                        <p:tgtEl>
                                          <p:spTgt spid="38">
                                            <p:txEl>
                                              <p:pRg st="0" end="0"/>
                                            </p:txEl>
                                          </p:spTgt>
                                        </p:tgtEl>
                                        <p:attrNameLst>
                                          <p:attrName>style.visibility</p:attrName>
                                        </p:attrNameLst>
                                      </p:cBhvr>
                                      <p:to>
                                        <p:strVal val="visible"/>
                                      </p:to>
                                    </p:set>
                                    <p:animEffect transition="in" filter="blinds(horizontal)">
                                      <p:cBhvr>
                                        <p:cTn id="13" dur="500"/>
                                        <p:tgtEl>
                                          <p:spTgt spid="38">
                                            <p:txEl>
                                              <p:pRg st="0" end="0"/>
                                            </p:txEl>
                                          </p:spTgt>
                                        </p:tgtEl>
                                      </p:cBhvr>
                                    </p:animEffect>
                                  </p:childTnLst>
                                </p:cTn>
                              </p:par>
                              <p:par>
                                <p:cTn id="14" presetID="3" presetClass="entr" presetSubtype="10" fill="hold" grpId="1" nodeType="withEffect">
                                  <p:stCondLst>
                                    <p:cond delay="0"/>
                                  </p:stCondLst>
                                  <p:childTnLst>
                                    <p:set>
                                      <p:cBhvr>
                                        <p:cTn id="15" dur="1" fill="hold">
                                          <p:stCondLst>
                                            <p:cond delay="0"/>
                                          </p:stCondLst>
                                        </p:cTn>
                                        <p:tgtEl>
                                          <p:spTgt spid="38">
                                            <p:txEl>
                                              <p:pRg st="1" end="1"/>
                                            </p:txEl>
                                          </p:spTgt>
                                        </p:tgtEl>
                                        <p:attrNameLst>
                                          <p:attrName>style.visibility</p:attrName>
                                        </p:attrNameLst>
                                      </p:cBhvr>
                                      <p:to>
                                        <p:strVal val="visible"/>
                                      </p:to>
                                    </p:set>
                                    <p:animEffect transition="in" filter="blinds(horizontal)">
                                      <p:cBhvr>
                                        <p:cTn id="16" dur="500"/>
                                        <p:tgtEl>
                                          <p:spTgt spid="38">
                                            <p:txEl>
                                              <p:pRg st="1" end="1"/>
                                            </p:txEl>
                                          </p:spTgt>
                                        </p:tgtEl>
                                      </p:cBhvr>
                                    </p:animEffect>
                                  </p:childTnLst>
                                </p:cTn>
                              </p:par>
                            </p:childTnLst>
                          </p:cTn>
                        </p:par>
                        <p:par>
                          <p:cTn id="17" fill="hold">
                            <p:stCondLst>
                              <p:cond delay="2000"/>
                            </p:stCondLst>
                            <p:childTnLst>
                              <p:par>
                                <p:cTn id="18" presetID="3" presetClass="entr" presetSubtype="10" fill="hold" nodeType="after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blinds(horizontal)">
                                      <p:cBhvr>
                                        <p:cTn id="20" dur="500"/>
                                        <p:tgtEl>
                                          <p:spTgt spid="23"/>
                                        </p:tgtEl>
                                      </p:cBhvr>
                                    </p:animEffect>
                                  </p:childTnLst>
                                </p:cTn>
                              </p:par>
                              <p:par>
                                <p:cTn id="21" presetID="3" presetClass="entr" presetSubtype="10" fill="hold" nodeType="with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blinds(horizontal)">
                                      <p:cBhvr>
                                        <p:cTn id="23" dur="500"/>
                                        <p:tgtEl>
                                          <p:spTgt spid="24"/>
                                        </p:tgtEl>
                                      </p:cBhvr>
                                    </p:animEffect>
                                  </p:childTnLst>
                                </p:cTn>
                              </p:par>
                              <p:par>
                                <p:cTn id="24" presetID="3" presetClass="entr" presetSubtype="10" fill="hold" nodeType="with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blinds(horizontal)">
                                      <p:cBhvr>
                                        <p:cTn id="26" dur="500"/>
                                        <p:tgtEl>
                                          <p:spTgt spid="25"/>
                                        </p:tgtEl>
                                      </p:cBhvr>
                                    </p:animEffect>
                                  </p:childTnLst>
                                </p:cTn>
                              </p:par>
                              <p:par>
                                <p:cTn id="27" presetID="5" presetClass="entr" presetSubtype="10" fill="hold" nodeType="withEffect">
                                  <p:stCondLst>
                                    <p:cond delay="0"/>
                                  </p:stCondLst>
                                  <p:childTnLst>
                                    <p:set>
                                      <p:cBhvr>
                                        <p:cTn id="28" dur="1" fill="hold">
                                          <p:stCondLst>
                                            <p:cond delay="0"/>
                                          </p:stCondLst>
                                        </p:cTn>
                                        <p:tgtEl>
                                          <p:spTgt spid="26"/>
                                        </p:tgtEl>
                                        <p:attrNameLst>
                                          <p:attrName>style.visibility</p:attrName>
                                        </p:attrNameLst>
                                      </p:cBhvr>
                                      <p:to>
                                        <p:strVal val="visible"/>
                                      </p:to>
                                    </p:set>
                                    <p:animEffect transition="in" filter="checkerboard(across)">
                                      <p:cBhvr>
                                        <p:cTn id="29" dur="500"/>
                                        <p:tgtEl>
                                          <p:spTgt spid="26"/>
                                        </p:tgtEl>
                                      </p:cBhvr>
                                    </p:animEffect>
                                  </p:childTnLst>
                                </p:cTn>
                              </p:par>
                              <p:par>
                                <p:cTn id="30" presetID="3" presetClass="entr" presetSubtype="10" fill="hold" nodeType="with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blinds(horizontal)">
                                      <p:cBhvr>
                                        <p:cTn id="32" dur="500"/>
                                        <p:tgtEl>
                                          <p:spTgt spid="26"/>
                                        </p:tgtEl>
                                      </p:cBhvr>
                                    </p:animEffect>
                                  </p:childTnLst>
                                </p:cTn>
                              </p:par>
                            </p:childTnLst>
                          </p:cTn>
                        </p:par>
                        <p:par>
                          <p:cTn id="33" fill="hold">
                            <p:stCondLst>
                              <p:cond delay="2500"/>
                            </p:stCondLst>
                            <p:childTnLst>
                              <p:par>
                                <p:cTn id="34" presetID="10" presetClass="entr" presetSubtype="0" fill="hold" nodeType="afterEffect">
                                  <p:stCondLst>
                                    <p:cond delay="0"/>
                                  </p:stCondLst>
                                  <p:childTnLst>
                                    <p:set>
                                      <p:cBhvr>
                                        <p:cTn id="35" dur="1" fill="hold">
                                          <p:stCondLst>
                                            <p:cond delay="0"/>
                                          </p:stCondLst>
                                        </p:cTn>
                                        <p:tgtEl>
                                          <p:spTgt spid="62"/>
                                        </p:tgtEl>
                                        <p:attrNameLst>
                                          <p:attrName>style.visibility</p:attrName>
                                        </p:attrNameLst>
                                      </p:cBhvr>
                                      <p:to>
                                        <p:strVal val="visible"/>
                                      </p:to>
                                    </p:set>
                                    <p:animEffect transition="in" filter="fade">
                                      <p:cBhvr>
                                        <p:cTn id="36" dur="2000"/>
                                        <p:tgtEl>
                                          <p:spTgt spid="62"/>
                                        </p:tgtEl>
                                      </p:cBhvr>
                                    </p:animEffect>
                                  </p:childTnLst>
                                </p:cTn>
                              </p:par>
                            </p:childTnLst>
                          </p:cTn>
                        </p:par>
                        <p:par>
                          <p:cTn id="37" fill="hold">
                            <p:stCondLst>
                              <p:cond delay="4500"/>
                            </p:stCondLst>
                            <p:childTnLst>
                              <p:par>
                                <p:cTn id="38" presetID="10" presetClass="entr" presetSubtype="0" fill="hold" nodeType="afterEffect">
                                  <p:stCondLst>
                                    <p:cond delay="0"/>
                                  </p:stCondLst>
                                  <p:childTnLst>
                                    <p:set>
                                      <p:cBhvr>
                                        <p:cTn id="39" dur="1" fill="hold">
                                          <p:stCondLst>
                                            <p:cond delay="0"/>
                                          </p:stCondLst>
                                        </p:cTn>
                                        <p:tgtEl>
                                          <p:spTgt spid="63"/>
                                        </p:tgtEl>
                                        <p:attrNameLst>
                                          <p:attrName>style.visibility</p:attrName>
                                        </p:attrNameLst>
                                      </p:cBhvr>
                                      <p:to>
                                        <p:strVal val="visible"/>
                                      </p:to>
                                    </p:set>
                                    <p:animEffect transition="in" filter="fade">
                                      <p:cBhvr>
                                        <p:cTn id="40" dur="2000"/>
                                        <p:tgtEl>
                                          <p:spTgt spid="63"/>
                                        </p:tgtEl>
                                      </p:cBhvr>
                                    </p:animEffect>
                                  </p:childTnLst>
                                </p:cTn>
                              </p:par>
                              <p:par>
                                <p:cTn id="41" presetID="3" presetClass="entr" presetSubtype="10" fill="hold" nodeType="with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blinds(horizontal)">
                                      <p:cBhvr>
                                        <p:cTn id="43" dur="500"/>
                                        <p:tgtEl>
                                          <p:spTgt spid="19"/>
                                        </p:tgtEl>
                                      </p:cBhvr>
                                    </p:animEffect>
                                  </p:childTnLst>
                                </p:cTn>
                              </p:par>
                              <p:par>
                                <p:cTn id="44" presetID="10" presetClass="entr" presetSubtype="0" fill="hold" nodeType="withEffect">
                                  <p:stCondLst>
                                    <p:cond delay="0"/>
                                  </p:stCondLst>
                                  <p:childTnLst>
                                    <p:set>
                                      <p:cBhvr>
                                        <p:cTn id="45" dur="1" fill="hold">
                                          <p:stCondLst>
                                            <p:cond delay="0"/>
                                          </p:stCondLst>
                                        </p:cTn>
                                        <p:tgtEl>
                                          <p:spTgt spid="56"/>
                                        </p:tgtEl>
                                        <p:attrNameLst>
                                          <p:attrName>style.visibility</p:attrName>
                                        </p:attrNameLst>
                                      </p:cBhvr>
                                      <p:to>
                                        <p:strVal val="visible"/>
                                      </p:to>
                                    </p:set>
                                    <p:animEffect transition="in" filter="fade">
                                      <p:cBhvr>
                                        <p:cTn id="46" dur="2000"/>
                                        <p:tgtEl>
                                          <p:spTgt spid="56"/>
                                        </p:tgtEl>
                                      </p:cBhvr>
                                    </p:animEffect>
                                  </p:childTnLst>
                                </p:cTn>
                              </p:par>
                            </p:childTnLst>
                          </p:cTn>
                        </p:par>
                        <p:par>
                          <p:cTn id="47" fill="hold">
                            <p:stCondLst>
                              <p:cond delay="6500"/>
                            </p:stCondLst>
                            <p:childTnLst>
                              <p:par>
                                <p:cTn id="48" presetID="3" presetClass="entr" presetSubtype="10" fill="hold" nodeType="afterEffect">
                                  <p:stCondLst>
                                    <p:cond delay="0"/>
                                  </p:stCondLst>
                                  <p:childTnLst>
                                    <p:set>
                                      <p:cBhvr>
                                        <p:cTn id="49" dur="1" fill="hold">
                                          <p:stCondLst>
                                            <p:cond delay="0"/>
                                          </p:stCondLst>
                                        </p:cTn>
                                        <p:tgtEl>
                                          <p:spTgt spid="20"/>
                                        </p:tgtEl>
                                        <p:attrNameLst>
                                          <p:attrName>style.visibility</p:attrName>
                                        </p:attrNameLst>
                                      </p:cBhvr>
                                      <p:to>
                                        <p:strVal val="visible"/>
                                      </p:to>
                                    </p:set>
                                    <p:animEffect transition="in" filter="blinds(horizontal)">
                                      <p:cBhvr>
                                        <p:cTn id="50" dur="500"/>
                                        <p:tgtEl>
                                          <p:spTgt spid="20"/>
                                        </p:tgtEl>
                                      </p:cBhvr>
                                    </p:animEffect>
                                  </p:childTnLst>
                                </p:cTn>
                              </p:par>
                            </p:childTnLst>
                          </p:cTn>
                        </p:par>
                        <p:par>
                          <p:cTn id="51" fill="hold">
                            <p:stCondLst>
                              <p:cond delay="7000"/>
                            </p:stCondLst>
                            <p:childTnLst>
                              <p:par>
                                <p:cTn id="52" presetID="3" presetClass="entr" presetSubtype="10" fill="hold" nodeType="afterEffect">
                                  <p:stCondLst>
                                    <p:cond delay="0"/>
                                  </p:stCondLst>
                                  <p:childTnLst>
                                    <p:set>
                                      <p:cBhvr>
                                        <p:cTn id="53" dur="1" fill="hold">
                                          <p:stCondLst>
                                            <p:cond delay="0"/>
                                          </p:stCondLst>
                                        </p:cTn>
                                        <p:tgtEl>
                                          <p:spTgt spid="22"/>
                                        </p:tgtEl>
                                        <p:attrNameLst>
                                          <p:attrName>style.visibility</p:attrName>
                                        </p:attrNameLst>
                                      </p:cBhvr>
                                      <p:to>
                                        <p:strVal val="visible"/>
                                      </p:to>
                                    </p:set>
                                    <p:animEffect transition="in" filter="blinds(horizontal)">
                                      <p:cBhvr>
                                        <p:cTn id="54" dur="500"/>
                                        <p:tgtEl>
                                          <p:spTgt spid="22"/>
                                        </p:tgtEl>
                                      </p:cBhvr>
                                    </p:animEffect>
                                  </p:childTnLst>
                                </p:cTn>
                              </p:par>
                              <p:par>
                                <p:cTn id="55" presetID="3" presetClass="entr" presetSubtype="10" fill="hold" nodeType="with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blinds(horizontal)">
                                      <p:cBhvr>
                                        <p:cTn id="57" dur="500"/>
                                        <p:tgtEl>
                                          <p:spTgt spid="27"/>
                                        </p:tgtEl>
                                      </p:cBhvr>
                                    </p:animEffect>
                                  </p:childTnLst>
                                </p:cTn>
                              </p:par>
                              <p:par>
                                <p:cTn id="58" presetID="3" presetClass="entr" presetSubtype="10" fill="hold" nodeType="withEffect">
                                  <p:stCondLst>
                                    <p:cond delay="0"/>
                                  </p:stCondLst>
                                  <p:childTnLst>
                                    <p:set>
                                      <p:cBhvr>
                                        <p:cTn id="59" dur="1" fill="hold">
                                          <p:stCondLst>
                                            <p:cond delay="0"/>
                                          </p:stCondLst>
                                        </p:cTn>
                                        <p:tgtEl>
                                          <p:spTgt spid="28"/>
                                        </p:tgtEl>
                                        <p:attrNameLst>
                                          <p:attrName>style.visibility</p:attrName>
                                        </p:attrNameLst>
                                      </p:cBhvr>
                                      <p:to>
                                        <p:strVal val="visible"/>
                                      </p:to>
                                    </p:set>
                                    <p:animEffect transition="in" filter="blinds(horizontal)">
                                      <p:cBhvr>
                                        <p:cTn id="60" dur="500"/>
                                        <p:tgtEl>
                                          <p:spTgt spid="28"/>
                                        </p:tgtEl>
                                      </p:cBhvr>
                                    </p:animEffect>
                                  </p:childTnLst>
                                </p:cTn>
                              </p:par>
                              <p:par>
                                <p:cTn id="61" presetID="3" presetClass="entr" presetSubtype="10" fill="hold" nodeType="withEffect">
                                  <p:stCondLst>
                                    <p:cond delay="0"/>
                                  </p:stCondLst>
                                  <p:childTnLst>
                                    <p:set>
                                      <p:cBhvr>
                                        <p:cTn id="62" dur="1" fill="hold">
                                          <p:stCondLst>
                                            <p:cond delay="0"/>
                                          </p:stCondLst>
                                        </p:cTn>
                                        <p:tgtEl>
                                          <p:spTgt spid="29"/>
                                        </p:tgtEl>
                                        <p:attrNameLst>
                                          <p:attrName>style.visibility</p:attrName>
                                        </p:attrNameLst>
                                      </p:cBhvr>
                                      <p:to>
                                        <p:strVal val="visible"/>
                                      </p:to>
                                    </p:set>
                                    <p:animEffect transition="in" filter="blinds(horizontal)">
                                      <p:cBhvr>
                                        <p:cTn id="63" dur="500"/>
                                        <p:tgtEl>
                                          <p:spTgt spid="29"/>
                                        </p:tgtEl>
                                      </p:cBhvr>
                                    </p:animEffect>
                                  </p:childTnLst>
                                </p:cTn>
                              </p:par>
                              <p:par>
                                <p:cTn id="64" presetID="3" presetClass="entr" presetSubtype="10" fill="hold" nodeType="withEffect">
                                  <p:stCondLst>
                                    <p:cond delay="0"/>
                                  </p:stCondLst>
                                  <p:childTnLst>
                                    <p:set>
                                      <p:cBhvr>
                                        <p:cTn id="65" dur="1" fill="hold">
                                          <p:stCondLst>
                                            <p:cond delay="0"/>
                                          </p:stCondLst>
                                        </p:cTn>
                                        <p:tgtEl>
                                          <p:spTgt spid="30"/>
                                        </p:tgtEl>
                                        <p:attrNameLst>
                                          <p:attrName>style.visibility</p:attrName>
                                        </p:attrNameLst>
                                      </p:cBhvr>
                                      <p:to>
                                        <p:strVal val="visible"/>
                                      </p:to>
                                    </p:set>
                                    <p:animEffect transition="in" filter="blinds(horizontal)">
                                      <p:cBhvr>
                                        <p:cTn id="66" dur="500"/>
                                        <p:tgtEl>
                                          <p:spTgt spid="30"/>
                                        </p:tgtEl>
                                      </p:cBhvr>
                                    </p:animEffect>
                                  </p:childTnLst>
                                </p:cTn>
                              </p:par>
                            </p:childTnLst>
                          </p:cTn>
                        </p:par>
                        <p:par>
                          <p:cTn id="67" fill="hold">
                            <p:stCondLst>
                              <p:cond delay="7500"/>
                            </p:stCondLst>
                            <p:childTnLst>
                              <p:par>
                                <p:cTn id="68" presetID="10" presetClass="entr" presetSubtype="0" fill="hold" nodeType="afterEffect">
                                  <p:stCondLst>
                                    <p:cond delay="0"/>
                                  </p:stCondLst>
                                  <p:childTnLst>
                                    <p:set>
                                      <p:cBhvr>
                                        <p:cTn id="69" dur="1" fill="hold">
                                          <p:stCondLst>
                                            <p:cond delay="0"/>
                                          </p:stCondLst>
                                        </p:cTn>
                                        <p:tgtEl>
                                          <p:spTgt spid="37"/>
                                        </p:tgtEl>
                                        <p:attrNameLst>
                                          <p:attrName>style.visibility</p:attrName>
                                        </p:attrNameLst>
                                      </p:cBhvr>
                                      <p:to>
                                        <p:strVal val="visible"/>
                                      </p:to>
                                    </p:set>
                                    <p:animEffect transition="in" filter="fade">
                                      <p:cBhvr>
                                        <p:cTn id="70" dur="2000"/>
                                        <p:tgtEl>
                                          <p:spTgt spid="37"/>
                                        </p:tgtEl>
                                      </p:cBhvr>
                                    </p:animEffect>
                                  </p:childTnLst>
                                </p:cTn>
                              </p:par>
                              <p:par>
                                <p:cTn id="71" presetID="3" presetClass="entr" presetSubtype="10" fill="hold" nodeType="withEffect">
                                  <p:stCondLst>
                                    <p:cond delay="0"/>
                                  </p:stCondLst>
                                  <p:childTnLst>
                                    <p:set>
                                      <p:cBhvr>
                                        <p:cTn id="72" dur="1" fill="hold">
                                          <p:stCondLst>
                                            <p:cond delay="0"/>
                                          </p:stCondLst>
                                        </p:cTn>
                                        <p:tgtEl>
                                          <p:spTgt spid="59"/>
                                        </p:tgtEl>
                                        <p:attrNameLst>
                                          <p:attrName>style.visibility</p:attrName>
                                        </p:attrNameLst>
                                      </p:cBhvr>
                                      <p:to>
                                        <p:strVal val="visible"/>
                                      </p:to>
                                    </p:set>
                                    <p:animEffect transition="in" filter="blinds(horizontal)">
                                      <p:cBhvr>
                                        <p:cTn id="73" dur="500"/>
                                        <p:tgtEl>
                                          <p:spTgt spid="59"/>
                                        </p:tgtEl>
                                      </p:cBhvr>
                                    </p:animEffect>
                                  </p:childTnLst>
                                </p:cTn>
                              </p:par>
                              <p:par>
                                <p:cTn id="74" presetID="3" presetClass="entr" presetSubtype="10" fill="hold" nodeType="withEffect">
                                  <p:stCondLst>
                                    <p:cond delay="0"/>
                                  </p:stCondLst>
                                  <p:childTnLst>
                                    <p:set>
                                      <p:cBhvr>
                                        <p:cTn id="75" dur="1" fill="hold">
                                          <p:stCondLst>
                                            <p:cond delay="0"/>
                                          </p:stCondLst>
                                        </p:cTn>
                                        <p:tgtEl>
                                          <p:spTgt spid="31"/>
                                        </p:tgtEl>
                                        <p:attrNameLst>
                                          <p:attrName>style.visibility</p:attrName>
                                        </p:attrNameLst>
                                      </p:cBhvr>
                                      <p:to>
                                        <p:strVal val="visible"/>
                                      </p:to>
                                    </p:set>
                                    <p:animEffect transition="in" filter="blinds(horizontal)">
                                      <p:cBhvr>
                                        <p:cTn id="76" dur="500"/>
                                        <p:tgtEl>
                                          <p:spTgt spid="31"/>
                                        </p:tgtEl>
                                      </p:cBhvr>
                                    </p:animEffect>
                                  </p:childTnLst>
                                </p:cTn>
                              </p:par>
                              <p:par>
                                <p:cTn id="77" presetID="3" presetClass="entr" presetSubtype="10" fill="hold" nodeType="withEffect">
                                  <p:stCondLst>
                                    <p:cond delay="0"/>
                                  </p:stCondLst>
                                  <p:childTnLst>
                                    <p:set>
                                      <p:cBhvr>
                                        <p:cTn id="78" dur="1" fill="hold">
                                          <p:stCondLst>
                                            <p:cond delay="0"/>
                                          </p:stCondLst>
                                        </p:cTn>
                                        <p:tgtEl>
                                          <p:spTgt spid="32"/>
                                        </p:tgtEl>
                                        <p:attrNameLst>
                                          <p:attrName>style.visibility</p:attrName>
                                        </p:attrNameLst>
                                      </p:cBhvr>
                                      <p:to>
                                        <p:strVal val="visible"/>
                                      </p:to>
                                    </p:set>
                                    <p:animEffect transition="in" filter="blinds(horizontal)">
                                      <p:cBhvr>
                                        <p:cTn id="79" dur="500"/>
                                        <p:tgtEl>
                                          <p:spTgt spid="32"/>
                                        </p:tgtEl>
                                      </p:cBhvr>
                                    </p:animEffect>
                                  </p:childTnLst>
                                </p:cTn>
                              </p:par>
                              <p:par>
                                <p:cTn id="80" presetID="3" presetClass="entr" presetSubtype="10" fill="hold" nodeType="withEffect">
                                  <p:stCondLst>
                                    <p:cond delay="0"/>
                                  </p:stCondLst>
                                  <p:childTnLst>
                                    <p:set>
                                      <p:cBhvr>
                                        <p:cTn id="81" dur="1" fill="hold">
                                          <p:stCondLst>
                                            <p:cond delay="0"/>
                                          </p:stCondLst>
                                        </p:cTn>
                                        <p:tgtEl>
                                          <p:spTgt spid="33"/>
                                        </p:tgtEl>
                                        <p:attrNameLst>
                                          <p:attrName>style.visibility</p:attrName>
                                        </p:attrNameLst>
                                      </p:cBhvr>
                                      <p:to>
                                        <p:strVal val="visible"/>
                                      </p:to>
                                    </p:set>
                                    <p:animEffect transition="in" filter="blinds(horizontal)">
                                      <p:cBhvr>
                                        <p:cTn id="82" dur="500"/>
                                        <p:tgtEl>
                                          <p:spTgt spid="33"/>
                                        </p:tgtEl>
                                      </p:cBhvr>
                                    </p:animEffect>
                                  </p:childTnLst>
                                </p:cTn>
                              </p:par>
                              <p:par>
                                <p:cTn id="83" presetID="3" presetClass="entr" presetSubtype="10" fill="hold" nodeType="withEffect">
                                  <p:stCondLst>
                                    <p:cond delay="0"/>
                                  </p:stCondLst>
                                  <p:childTnLst>
                                    <p:set>
                                      <p:cBhvr>
                                        <p:cTn id="84" dur="1" fill="hold">
                                          <p:stCondLst>
                                            <p:cond delay="0"/>
                                          </p:stCondLst>
                                        </p:cTn>
                                        <p:tgtEl>
                                          <p:spTgt spid="34"/>
                                        </p:tgtEl>
                                        <p:attrNameLst>
                                          <p:attrName>style.visibility</p:attrName>
                                        </p:attrNameLst>
                                      </p:cBhvr>
                                      <p:to>
                                        <p:strVal val="visible"/>
                                      </p:to>
                                    </p:set>
                                    <p:animEffect transition="in" filter="blinds(horizontal)">
                                      <p:cBhvr>
                                        <p:cTn id="85" dur="500"/>
                                        <p:tgtEl>
                                          <p:spTgt spid="34"/>
                                        </p:tgtEl>
                                      </p:cBhvr>
                                    </p:animEffect>
                                  </p:childTnLst>
                                </p:cTn>
                              </p:par>
                              <p:par>
                                <p:cTn id="86" presetID="3" presetClass="entr" presetSubtype="10" fill="hold" nodeType="withEffect">
                                  <p:stCondLst>
                                    <p:cond delay="0"/>
                                  </p:stCondLst>
                                  <p:childTnLst>
                                    <p:set>
                                      <p:cBhvr>
                                        <p:cTn id="87" dur="1" fill="hold">
                                          <p:stCondLst>
                                            <p:cond delay="0"/>
                                          </p:stCondLst>
                                        </p:cTn>
                                        <p:tgtEl>
                                          <p:spTgt spid="35"/>
                                        </p:tgtEl>
                                        <p:attrNameLst>
                                          <p:attrName>style.visibility</p:attrName>
                                        </p:attrNameLst>
                                      </p:cBhvr>
                                      <p:to>
                                        <p:strVal val="visible"/>
                                      </p:to>
                                    </p:set>
                                    <p:animEffect transition="in" filter="blinds(horizontal)">
                                      <p:cBhvr>
                                        <p:cTn id="88" dur="500"/>
                                        <p:tgtEl>
                                          <p:spTgt spid="35"/>
                                        </p:tgtEl>
                                      </p:cBhvr>
                                    </p:animEffect>
                                  </p:childTnLst>
                                </p:cTn>
                              </p:par>
                              <p:par>
                                <p:cTn id="89" presetID="3" presetClass="entr" presetSubtype="10" fill="hold" nodeType="withEffect">
                                  <p:stCondLst>
                                    <p:cond delay="0"/>
                                  </p:stCondLst>
                                  <p:childTnLst>
                                    <p:set>
                                      <p:cBhvr>
                                        <p:cTn id="90" dur="1" fill="hold">
                                          <p:stCondLst>
                                            <p:cond delay="0"/>
                                          </p:stCondLst>
                                        </p:cTn>
                                        <p:tgtEl>
                                          <p:spTgt spid="36"/>
                                        </p:tgtEl>
                                        <p:attrNameLst>
                                          <p:attrName>style.visibility</p:attrName>
                                        </p:attrNameLst>
                                      </p:cBhvr>
                                      <p:to>
                                        <p:strVal val="visible"/>
                                      </p:to>
                                    </p:set>
                                    <p:animEffect transition="in" filter="blinds(horizontal)">
                                      <p:cBhvr>
                                        <p:cTn id="91" dur="500"/>
                                        <p:tgtEl>
                                          <p:spTgt spid="36"/>
                                        </p:tgtEl>
                                      </p:cBhvr>
                                    </p:animEffect>
                                  </p:childTnLst>
                                </p:cTn>
                              </p:par>
                              <p:par>
                                <p:cTn id="92" presetID="10" presetClass="entr" presetSubtype="0" fill="hold" nodeType="withEffect">
                                  <p:stCondLst>
                                    <p:cond delay="0"/>
                                  </p:stCondLst>
                                  <p:childTnLst>
                                    <p:set>
                                      <p:cBhvr>
                                        <p:cTn id="93" dur="1" fill="hold">
                                          <p:stCondLst>
                                            <p:cond delay="0"/>
                                          </p:stCondLst>
                                        </p:cTn>
                                        <p:tgtEl>
                                          <p:spTgt spid="59"/>
                                        </p:tgtEl>
                                        <p:attrNameLst>
                                          <p:attrName>style.visibility</p:attrName>
                                        </p:attrNameLst>
                                      </p:cBhvr>
                                      <p:to>
                                        <p:strVal val="visible"/>
                                      </p:to>
                                    </p:set>
                                    <p:animEffect transition="in" filter="fade">
                                      <p:cBhvr>
                                        <p:cTn id="94" dur="2000"/>
                                        <p:tgtEl>
                                          <p:spTgt spid="59"/>
                                        </p:tgtEl>
                                      </p:cBhvr>
                                    </p:animEffect>
                                  </p:childTnLst>
                                </p:cTn>
                              </p:par>
                              <p:par>
                                <p:cTn id="95" presetID="3" presetClass="entr" presetSubtype="10" fill="hold" nodeType="withEffect">
                                  <p:stCondLst>
                                    <p:cond delay="0"/>
                                  </p:stCondLst>
                                  <p:childTnLst>
                                    <p:set>
                                      <p:cBhvr>
                                        <p:cTn id="96" dur="1" fill="hold">
                                          <p:stCondLst>
                                            <p:cond delay="0"/>
                                          </p:stCondLst>
                                        </p:cTn>
                                        <p:tgtEl>
                                          <p:spTgt spid="39"/>
                                        </p:tgtEl>
                                        <p:attrNameLst>
                                          <p:attrName>style.visibility</p:attrName>
                                        </p:attrNameLst>
                                      </p:cBhvr>
                                      <p:to>
                                        <p:strVal val="visible"/>
                                      </p:to>
                                    </p:set>
                                    <p:animEffect transition="in" filter="blinds(horizontal)">
                                      <p:cBhvr>
                                        <p:cTn id="97" dur="500"/>
                                        <p:tgtEl>
                                          <p:spTgt spid="39"/>
                                        </p:tgtEl>
                                      </p:cBhvr>
                                    </p:animEffect>
                                  </p:childTnLst>
                                </p:cTn>
                              </p:par>
                            </p:childTnLst>
                          </p:cTn>
                        </p:par>
                        <p:par>
                          <p:cTn id="98" fill="hold">
                            <p:stCondLst>
                              <p:cond delay="9500"/>
                            </p:stCondLst>
                            <p:childTnLst>
                              <p:par>
                                <p:cTn id="99" presetID="10" presetClass="entr" presetSubtype="0" fill="hold" nodeType="afterEffect">
                                  <p:stCondLst>
                                    <p:cond delay="0"/>
                                  </p:stCondLst>
                                  <p:childTnLst>
                                    <p:set>
                                      <p:cBhvr>
                                        <p:cTn id="100" dur="1" fill="hold">
                                          <p:stCondLst>
                                            <p:cond delay="0"/>
                                          </p:stCondLst>
                                        </p:cTn>
                                        <p:tgtEl>
                                          <p:spTgt spid="9222"/>
                                        </p:tgtEl>
                                        <p:attrNameLst>
                                          <p:attrName>style.visibility</p:attrName>
                                        </p:attrNameLst>
                                      </p:cBhvr>
                                      <p:to>
                                        <p:strVal val="visible"/>
                                      </p:to>
                                    </p:set>
                                    <p:animEffect transition="in" filter="fade">
                                      <p:cBhvr>
                                        <p:cTn id="101" dur="2000"/>
                                        <p:tgtEl>
                                          <p:spTgt spid="9222"/>
                                        </p:tgtEl>
                                      </p:cBhvr>
                                    </p:animEffect>
                                  </p:childTnLst>
                                </p:cTn>
                              </p:par>
                            </p:childTnLst>
                          </p:cTn>
                        </p:par>
                        <p:par>
                          <p:cTn id="102" fill="hold">
                            <p:stCondLst>
                              <p:cond delay="11500"/>
                            </p:stCondLst>
                            <p:childTnLst>
                              <p:par>
                                <p:cTn id="103" presetID="3" presetClass="entr" presetSubtype="10" fill="hold" nodeType="afterEffect">
                                  <p:stCondLst>
                                    <p:cond delay="0"/>
                                  </p:stCondLst>
                                  <p:childTnLst>
                                    <p:set>
                                      <p:cBhvr>
                                        <p:cTn id="104" dur="1" fill="hold">
                                          <p:stCondLst>
                                            <p:cond delay="0"/>
                                          </p:stCondLst>
                                        </p:cTn>
                                        <p:tgtEl>
                                          <p:spTgt spid="9220"/>
                                        </p:tgtEl>
                                        <p:attrNameLst>
                                          <p:attrName>style.visibility</p:attrName>
                                        </p:attrNameLst>
                                      </p:cBhvr>
                                      <p:to>
                                        <p:strVal val="visible"/>
                                      </p:to>
                                    </p:set>
                                    <p:animEffect transition="in" filter="blinds(horizontal)">
                                      <p:cBhvr>
                                        <p:cTn id="105" dur="500"/>
                                        <p:tgtEl>
                                          <p:spTgt spid="9220"/>
                                        </p:tgtEl>
                                      </p:cBhvr>
                                    </p:animEffect>
                                  </p:childTnLst>
                                </p:cTn>
                              </p:par>
                              <p:par>
                                <p:cTn id="106" presetID="10" presetClass="entr" presetSubtype="0" fill="hold" nodeType="withEffect">
                                  <p:stCondLst>
                                    <p:cond delay="0"/>
                                  </p:stCondLst>
                                  <p:childTnLst>
                                    <p:set>
                                      <p:cBhvr>
                                        <p:cTn id="107" dur="1" fill="hold">
                                          <p:stCondLst>
                                            <p:cond delay="0"/>
                                          </p:stCondLst>
                                        </p:cTn>
                                        <p:tgtEl>
                                          <p:spTgt spid="41"/>
                                        </p:tgtEl>
                                        <p:attrNameLst>
                                          <p:attrName>style.visibility</p:attrName>
                                        </p:attrNameLst>
                                      </p:cBhvr>
                                      <p:to>
                                        <p:strVal val="visible"/>
                                      </p:to>
                                    </p:set>
                                    <p:animEffect transition="in" filter="fade">
                                      <p:cBhvr>
                                        <p:cTn id="108" dur="2000"/>
                                        <p:tgtEl>
                                          <p:spTgt spid="41"/>
                                        </p:tgtEl>
                                      </p:cBhvr>
                                    </p:animEffect>
                                  </p:childTnLst>
                                </p:cTn>
                              </p:par>
                              <p:par>
                                <p:cTn id="109" presetID="10" presetClass="entr" presetSubtype="0" fill="hold" nodeType="withEffect">
                                  <p:stCondLst>
                                    <p:cond delay="0"/>
                                  </p:stCondLst>
                                  <p:childTnLst>
                                    <p:set>
                                      <p:cBhvr>
                                        <p:cTn id="110" dur="1" fill="hold">
                                          <p:stCondLst>
                                            <p:cond delay="0"/>
                                          </p:stCondLst>
                                        </p:cTn>
                                        <p:tgtEl>
                                          <p:spTgt spid="45"/>
                                        </p:tgtEl>
                                        <p:attrNameLst>
                                          <p:attrName>style.visibility</p:attrName>
                                        </p:attrNameLst>
                                      </p:cBhvr>
                                      <p:to>
                                        <p:strVal val="visible"/>
                                      </p:to>
                                    </p:set>
                                    <p:animEffect transition="in" filter="fade">
                                      <p:cBhvr>
                                        <p:cTn id="111" dur="2000"/>
                                        <p:tgtEl>
                                          <p:spTgt spid="45"/>
                                        </p:tgtEl>
                                      </p:cBhvr>
                                    </p:animEffect>
                                  </p:childTnLst>
                                </p:cTn>
                              </p:par>
                            </p:childTnLst>
                          </p:cTn>
                        </p:par>
                        <p:par>
                          <p:cTn id="112" fill="hold">
                            <p:stCondLst>
                              <p:cond delay="13500"/>
                            </p:stCondLst>
                            <p:childTnLst>
                              <p:par>
                                <p:cTn id="113" presetID="3" presetClass="entr" presetSubtype="10" fill="hold" nodeType="afterEffect">
                                  <p:stCondLst>
                                    <p:cond delay="0"/>
                                  </p:stCondLst>
                                  <p:childTnLst>
                                    <p:set>
                                      <p:cBhvr>
                                        <p:cTn id="114" dur="1" fill="hold">
                                          <p:stCondLst>
                                            <p:cond delay="0"/>
                                          </p:stCondLst>
                                        </p:cTn>
                                        <p:tgtEl>
                                          <p:spTgt spid="9218"/>
                                        </p:tgtEl>
                                        <p:attrNameLst>
                                          <p:attrName>style.visibility</p:attrName>
                                        </p:attrNameLst>
                                      </p:cBhvr>
                                      <p:to>
                                        <p:strVal val="visible"/>
                                      </p:to>
                                    </p:set>
                                    <p:animEffect transition="in" filter="blinds(horizontal)">
                                      <p:cBhvr>
                                        <p:cTn id="115" dur="500"/>
                                        <p:tgtEl>
                                          <p:spTgt spid="9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uild="p"/>
      <p:bldP spid="38" grpId="1"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7504" y="15962"/>
            <a:ext cx="9036496" cy="716566"/>
          </a:xfrm>
        </p:spPr>
        <p:txBody>
          <a:bodyPr>
            <a:noAutofit/>
          </a:bodyPr>
          <a:lstStyle/>
          <a:p>
            <a:pPr lvl="0">
              <a:spcBef>
                <a:spcPts val="0"/>
              </a:spcBef>
            </a:pPr>
            <a:r>
              <a:rPr sz="2000" smtClean="0">
                <a:solidFill>
                  <a:srgbClr val="92D050"/>
                </a:solidFill>
              </a:rPr>
              <a:t>SIGLOD</a:t>
            </a:r>
            <a:r>
              <a:rPr sz="2000" smtClean="0">
                <a:solidFill>
                  <a:prstClr val="white"/>
                </a:solidFill>
              </a:rPr>
              <a:t> </a:t>
            </a:r>
            <a:r>
              <a:rPr sz="1200" b="0" smtClean="0">
                <a:solidFill>
                  <a:prstClr val="white"/>
                </a:solidFill>
              </a:rPr>
              <a:t> </a:t>
            </a:r>
            <a:br>
              <a:rPr sz="1200" b="0" smtClean="0">
                <a:solidFill>
                  <a:prstClr val="white"/>
                </a:solidFill>
              </a:rPr>
            </a:br>
            <a:r>
              <a:rPr sz="1200" smtClean="0">
                <a:solidFill>
                  <a:srgbClr val="92D050"/>
                </a:solidFill>
              </a:rPr>
              <a:t>SI</a:t>
            </a:r>
            <a:r>
              <a:rPr sz="1200" smtClean="0"/>
              <a:t>stema intelligente di supporto alla </a:t>
            </a:r>
            <a:r>
              <a:rPr sz="1200" smtClean="0">
                <a:solidFill>
                  <a:srgbClr val="92D050"/>
                </a:solidFill>
              </a:rPr>
              <a:t>G</a:t>
            </a:r>
            <a:r>
              <a:rPr sz="1200" smtClean="0"/>
              <a:t>estione e alla </a:t>
            </a:r>
            <a:r>
              <a:rPr sz="1200" smtClean="0">
                <a:solidFill>
                  <a:srgbClr val="92D050"/>
                </a:solidFill>
              </a:rPr>
              <a:t>LO</a:t>
            </a:r>
            <a:r>
              <a:rPr sz="1200" smtClean="0"/>
              <a:t>calizzazione delle </a:t>
            </a:r>
            <a:r>
              <a:rPr sz="1200" smtClean="0">
                <a:solidFill>
                  <a:srgbClr val="92D050"/>
                </a:solidFill>
              </a:rPr>
              <a:t>D</a:t>
            </a:r>
            <a:r>
              <a:rPr sz="1200" smtClean="0"/>
              <a:t>iscariche  e di Impianti di gestione dei  rifiuti</a:t>
            </a:r>
            <a:endParaRPr lang="it-IT" sz="1200" dirty="0"/>
          </a:p>
        </p:txBody>
      </p:sp>
      <p:sp>
        <p:nvSpPr>
          <p:cNvPr id="6" name="TextBox 5"/>
          <p:cNvSpPr txBox="1"/>
          <p:nvPr/>
        </p:nvSpPr>
        <p:spPr>
          <a:xfrm>
            <a:off x="1121392" y="1557456"/>
            <a:ext cx="1219200" cy="2708434"/>
          </a:xfrm>
          <a:prstGeom prst="rect">
            <a:avLst/>
          </a:prstGeom>
          <a:noFill/>
        </p:spPr>
        <p:txBody>
          <a:bodyPr wrap="square" rtlCol="0">
            <a:spAutoFit/>
          </a:bodyPr>
          <a:lstStyle/>
          <a:p>
            <a:r>
              <a:rPr sz="17000" b="1" dirty="0" smtClean="0">
                <a:solidFill>
                  <a:srgbClr val="F26200">
                    <a:alpha val="40000"/>
                  </a:srgbClr>
                </a:solidFill>
                <a:cs typeface="Arial" pitchFamily="34" charset="0"/>
              </a:rPr>
              <a:t>8</a:t>
            </a:r>
            <a:endParaRPr lang="it-IT" sz="17000" b="1" dirty="0">
              <a:solidFill>
                <a:srgbClr val="F26200">
                  <a:alpha val="40000"/>
                </a:srgbClr>
              </a:solidFill>
              <a:cs typeface="Arial" pitchFamily="34" charset="0"/>
            </a:endParaRPr>
          </a:p>
        </p:txBody>
      </p:sp>
      <p:sp>
        <p:nvSpPr>
          <p:cNvPr id="7" name="TextBox 7"/>
          <p:cNvSpPr txBox="1"/>
          <p:nvPr/>
        </p:nvSpPr>
        <p:spPr>
          <a:xfrm>
            <a:off x="3491880" y="1557456"/>
            <a:ext cx="5184576" cy="3743752"/>
          </a:xfrm>
          <a:prstGeom prst="rect">
            <a:avLst/>
          </a:prstGeom>
          <a:noFill/>
        </p:spPr>
        <p:txBody>
          <a:bodyPr wrap="square" rtlCol="0">
            <a:normAutofit/>
          </a:bodyPr>
          <a:lstStyle/>
          <a:p>
            <a:endParaRPr lang="it-IT" dirty="0">
              <a:solidFill>
                <a:prstClr val="black">
                  <a:lumMod val="85000"/>
                  <a:lumOff val="15000"/>
                </a:prstClr>
              </a:solidFill>
            </a:endParaRPr>
          </a:p>
        </p:txBody>
      </p:sp>
      <p:sp>
        <p:nvSpPr>
          <p:cNvPr id="5" name="TextBox 7"/>
          <p:cNvSpPr txBox="1"/>
          <p:nvPr/>
        </p:nvSpPr>
        <p:spPr>
          <a:xfrm>
            <a:off x="3071802" y="2000240"/>
            <a:ext cx="5357850" cy="4286280"/>
          </a:xfrm>
          <a:prstGeom prst="rect">
            <a:avLst/>
          </a:prstGeom>
          <a:noFill/>
        </p:spPr>
        <p:txBody>
          <a:bodyPr wrap="square" rtlCol="0">
            <a:normAutofit/>
          </a:bodyPr>
          <a:lstStyle/>
          <a:p>
            <a:pPr algn="just">
              <a:lnSpc>
                <a:spcPct val="114000"/>
              </a:lnSpc>
            </a:pPr>
            <a:endParaRPr sz="1200" smtClean="0"/>
          </a:p>
          <a:p>
            <a:pPr algn="ctr">
              <a:lnSpc>
                <a:spcPct val="114000"/>
              </a:lnSpc>
            </a:pPr>
            <a:endParaRPr lang="it-IT" dirty="0">
              <a:solidFill>
                <a:prstClr val="black">
                  <a:lumMod val="85000"/>
                  <a:lumOff val="15000"/>
                </a:prstClr>
              </a:solidFill>
            </a:endParaRPr>
          </a:p>
        </p:txBody>
      </p:sp>
      <p:sp>
        <p:nvSpPr>
          <p:cNvPr id="9" name="TextBox 7"/>
          <p:cNvSpPr txBox="1"/>
          <p:nvPr/>
        </p:nvSpPr>
        <p:spPr>
          <a:xfrm>
            <a:off x="3491880" y="1557456"/>
            <a:ext cx="5184576" cy="3743752"/>
          </a:xfrm>
          <a:prstGeom prst="rect">
            <a:avLst/>
          </a:prstGeom>
          <a:noFill/>
        </p:spPr>
        <p:txBody>
          <a:bodyPr wrap="square" rtlCol="0">
            <a:normAutofit/>
          </a:bodyPr>
          <a:lstStyle/>
          <a:p>
            <a:endParaRPr lang="it-IT" dirty="0">
              <a:solidFill>
                <a:prstClr val="black">
                  <a:lumMod val="85000"/>
                  <a:lumOff val="15000"/>
                </a:prstClr>
              </a:solidFill>
            </a:endParaRPr>
          </a:p>
        </p:txBody>
      </p:sp>
      <p:sp>
        <p:nvSpPr>
          <p:cNvPr id="11" name="TextBox 7"/>
          <p:cNvSpPr txBox="1"/>
          <p:nvPr/>
        </p:nvSpPr>
        <p:spPr>
          <a:xfrm>
            <a:off x="3491880" y="1557456"/>
            <a:ext cx="5184576" cy="3743752"/>
          </a:xfrm>
          <a:prstGeom prst="rect">
            <a:avLst/>
          </a:prstGeom>
          <a:noFill/>
        </p:spPr>
        <p:txBody>
          <a:bodyPr wrap="square" rtlCol="0">
            <a:normAutofit/>
          </a:bodyPr>
          <a:lstStyle/>
          <a:p>
            <a:endParaRPr lang="it-IT" dirty="0">
              <a:solidFill>
                <a:prstClr val="black">
                  <a:lumMod val="85000"/>
                  <a:lumOff val="15000"/>
                </a:prstClr>
              </a:solidFill>
            </a:endParaRPr>
          </a:p>
        </p:txBody>
      </p:sp>
      <p:sp>
        <p:nvSpPr>
          <p:cNvPr id="12" name="CasellaDiTesto 11"/>
          <p:cNvSpPr txBox="1"/>
          <p:nvPr/>
        </p:nvSpPr>
        <p:spPr>
          <a:xfrm>
            <a:off x="4000496" y="1357298"/>
            <a:ext cx="4643470" cy="523220"/>
          </a:xfrm>
          <a:prstGeom prst="rect">
            <a:avLst/>
          </a:prstGeom>
          <a:noFill/>
        </p:spPr>
        <p:txBody>
          <a:bodyPr wrap="square" rtlCol="0">
            <a:spAutoFit/>
          </a:bodyPr>
          <a:lstStyle/>
          <a:p>
            <a:r>
              <a:rPr sz="2800" b="1" smtClean="0">
                <a:solidFill>
                  <a:schemeClr val="accent1"/>
                </a:solidFill>
              </a:rPr>
              <a:t>I vantaggi della soluzione:</a:t>
            </a:r>
            <a:endParaRPr lang="it-IT" sz="2800" b="1" dirty="0">
              <a:solidFill>
                <a:schemeClr val="accent1"/>
              </a:solidFill>
            </a:endParaRPr>
          </a:p>
        </p:txBody>
      </p:sp>
      <p:sp>
        <p:nvSpPr>
          <p:cNvPr id="13" name="Rettangolo 12"/>
          <p:cNvSpPr/>
          <p:nvPr/>
        </p:nvSpPr>
        <p:spPr>
          <a:xfrm>
            <a:off x="3428992" y="3258451"/>
            <a:ext cx="5072098" cy="1384995"/>
          </a:xfrm>
          <a:prstGeom prst="rect">
            <a:avLst/>
          </a:prstGeom>
        </p:spPr>
        <p:txBody>
          <a:bodyPr wrap="square">
            <a:spAutoFit/>
          </a:bodyPr>
          <a:lstStyle/>
          <a:p>
            <a:pPr lvl="0" algn="just" eaLnBrk="0" fontAlgn="base" hangingPunct="0">
              <a:spcBef>
                <a:spcPct val="0"/>
              </a:spcBef>
              <a:spcAft>
                <a:spcPct val="0"/>
              </a:spcAft>
            </a:pPr>
            <a:r>
              <a:rPr sz="1400" b="1" smtClean="0">
                <a:solidFill>
                  <a:schemeClr val="bg2">
                    <a:lumMod val="50000"/>
                  </a:schemeClr>
                </a:solidFill>
                <a:ea typeface="Times New Roman" pitchFamily="18" charset="0"/>
                <a:cs typeface="Times New Roman" pitchFamily="18" charset="0"/>
              </a:rPr>
              <a:t>- I vantaggi espressi in termini tecnologici si tradurranno per l’utente finale nella disponibilità di avere un'anagrafica aggiornata delle discariche, un sistema di  supporto alle  decisioni  (DSS), un sistema esperto (SE) per la pianificazione delle attività di bonifica ed un sistema di monitoraggio continuo dei parametri di sicurezza delle discariche legali ed abusive; </a:t>
            </a:r>
            <a:endParaRPr sz="1400" b="1" dirty="0" smtClean="0">
              <a:solidFill>
                <a:schemeClr val="bg2">
                  <a:lumMod val="50000"/>
                </a:schemeClr>
              </a:solidFill>
              <a:cs typeface="Arial" pitchFamily="34" charset="0"/>
            </a:endParaRPr>
          </a:p>
        </p:txBody>
      </p:sp>
      <p:sp>
        <p:nvSpPr>
          <p:cNvPr id="14" name="Rettangolo 13"/>
          <p:cNvSpPr/>
          <p:nvPr/>
        </p:nvSpPr>
        <p:spPr>
          <a:xfrm>
            <a:off x="3428992" y="2214554"/>
            <a:ext cx="5000660" cy="954107"/>
          </a:xfrm>
          <a:prstGeom prst="rect">
            <a:avLst/>
          </a:prstGeom>
        </p:spPr>
        <p:txBody>
          <a:bodyPr wrap="square" anchor="ctr">
            <a:spAutoFit/>
          </a:bodyPr>
          <a:lstStyle/>
          <a:p>
            <a:pPr lvl="0" algn="just" fontAlgn="base">
              <a:spcBef>
                <a:spcPct val="0"/>
              </a:spcBef>
              <a:spcAft>
                <a:spcPct val="0"/>
              </a:spcAft>
            </a:pPr>
            <a:r>
              <a:rPr sz="1400" b="1" smtClean="0">
                <a:solidFill>
                  <a:schemeClr val="bg2">
                    <a:lumMod val="50000"/>
                  </a:schemeClr>
                </a:solidFill>
                <a:ea typeface="Times New Roman" pitchFamily="18" charset="0"/>
                <a:cs typeface="Times New Roman" pitchFamily="18" charset="0"/>
              </a:rPr>
              <a:t>- </a:t>
            </a:r>
            <a:r>
              <a:rPr sz="1400" b="1" smtClean="0">
                <a:solidFill>
                  <a:schemeClr val="accent2"/>
                </a:solidFill>
                <a:ea typeface="Times New Roman" pitchFamily="18" charset="0"/>
                <a:cs typeface="Times New Roman" pitchFamily="18" charset="0"/>
              </a:rPr>
              <a:t>SIGLOD</a:t>
            </a:r>
            <a:r>
              <a:rPr sz="1400" b="1" smtClean="0">
                <a:solidFill>
                  <a:schemeClr val="bg2">
                    <a:lumMod val="50000"/>
                  </a:schemeClr>
                </a:solidFill>
                <a:ea typeface="Times New Roman" pitchFamily="18" charset="0"/>
                <a:cs typeface="Times New Roman" pitchFamily="18" charset="0"/>
              </a:rPr>
              <a:t> fornirà valore  aggiunto in termini di  completezza funzionale, semplicità di  uso, efficacia funzionale, impiego ed integrazione delle tecnologie di avanguardia disponibili allo stato dell’arte;</a:t>
            </a:r>
            <a:endParaRPr sz="1400" b="1" dirty="0" smtClean="0">
              <a:solidFill>
                <a:schemeClr val="bg2">
                  <a:lumMod val="50000"/>
                </a:schemeClr>
              </a:solidFill>
              <a:ea typeface="Times New Roman" pitchFamily="18" charset="0"/>
              <a:cs typeface="Times New Roman" pitchFamily="18" charset="0"/>
            </a:endParaRPr>
          </a:p>
        </p:txBody>
      </p:sp>
      <p:sp>
        <p:nvSpPr>
          <p:cNvPr id="15" name="Rettangolo 14"/>
          <p:cNvSpPr/>
          <p:nvPr/>
        </p:nvSpPr>
        <p:spPr>
          <a:xfrm>
            <a:off x="571472" y="4760909"/>
            <a:ext cx="8001056" cy="954107"/>
          </a:xfrm>
          <a:prstGeom prst="rect">
            <a:avLst/>
          </a:prstGeom>
        </p:spPr>
        <p:txBody>
          <a:bodyPr wrap="square">
            <a:spAutoFit/>
          </a:bodyPr>
          <a:lstStyle/>
          <a:p>
            <a:pPr lvl="0" algn="just" eaLnBrk="0" fontAlgn="base" hangingPunct="0">
              <a:spcBef>
                <a:spcPct val="0"/>
              </a:spcBef>
              <a:spcAft>
                <a:spcPct val="0"/>
              </a:spcAft>
            </a:pPr>
            <a:r>
              <a:rPr sz="1400" b="1" smtClean="0">
                <a:solidFill>
                  <a:schemeClr val="bg2">
                    <a:lumMod val="50000"/>
                  </a:schemeClr>
                </a:solidFill>
                <a:ea typeface="Times New Roman" pitchFamily="18" charset="0"/>
                <a:cs typeface="Times New Roman" pitchFamily="18" charset="0"/>
              </a:rPr>
              <a:t>- Il programma consentirà una riorganizzazione dei processi degli enti, basati sulla realizzazione di una infrastruttura multi-livello che, mantenendo una completa sintonia tra rinnovamento tecnologico e cambiamento strategico, si tradurrà in know aziendale distintivo per campo di applicazione e conoscenza tecnologica di settore.</a:t>
            </a:r>
            <a:endParaRPr sz="1400" b="1" dirty="0" smtClean="0">
              <a:solidFill>
                <a:schemeClr val="bg2">
                  <a:lumMod val="50000"/>
                </a:schemeClr>
              </a:solidFill>
              <a:ea typeface="Times New Roman" pitchFamily="18" charset="0"/>
              <a:cs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7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2000"/>
                                        <p:tgtEl>
                                          <p:spTgt spid="14"/>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2000"/>
                                        <p:tgtEl>
                                          <p:spTgt spid="13"/>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Lst>
  </p:timing>
</p:sld>
</file>

<file path=ppt/theme/theme1.xml><?xml version="1.0" encoding="utf-8"?>
<a:theme xmlns:a="http://schemas.openxmlformats.org/drawingml/2006/main" name="Presentazione a PowerPoint 2010">
  <a:themeElements>
    <a:clrScheme name="Fresh">
      <a:dk1>
        <a:srgbClr val="262626"/>
      </a:dk1>
      <a:lt1>
        <a:sysClr val="window" lastClr="FFFFFF"/>
      </a:lt1>
      <a:dk2>
        <a:srgbClr val="595959"/>
      </a:dk2>
      <a:lt2>
        <a:srgbClr val="EEECE1"/>
      </a:lt2>
      <a:accent1>
        <a:srgbClr val="F4891E"/>
      </a:accent1>
      <a:accent2>
        <a:srgbClr val="7BCF27"/>
      </a:accent2>
      <a:accent3>
        <a:srgbClr val="9BBB59"/>
      </a:accent3>
      <a:accent4>
        <a:srgbClr val="00B0F0"/>
      </a:accent4>
      <a:accent5>
        <a:srgbClr val="4BACC6"/>
      </a:accent5>
      <a:accent6>
        <a:srgbClr val="F79646"/>
      </a:accent6>
      <a:hlink>
        <a:srgbClr val="00B0F0"/>
      </a:hlink>
      <a:folHlink>
        <a:srgbClr val="F489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IntroducingPowerPoint2010</Template>
  <TotalTime>0</TotalTime>
  <Words>1038</Words>
  <Application>Microsoft Office PowerPoint</Application>
  <PresentationFormat>Presentazione su schermo (4:3)</PresentationFormat>
  <Paragraphs>94</Paragraphs>
  <Slides>10</Slides>
  <Notes>10</Notes>
  <HiddenSlides>0</HiddenSlides>
  <MMClips>0</MMClips>
  <ScaleCrop>false</ScaleCrop>
  <HeadingPairs>
    <vt:vector size="6" baseType="variant">
      <vt:variant>
        <vt:lpstr>Tema</vt:lpstr>
      </vt:variant>
      <vt:variant>
        <vt:i4>1</vt:i4>
      </vt:variant>
      <vt:variant>
        <vt:lpstr>Collegamenti</vt:lpstr>
      </vt:variant>
      <vt:variant>
        <vt:i4>1</vt:i4>
      </vt:variant>
      <vt:variant>
        <vt:lpstr>Titoli diapositive</vt:lpstr>
      </vt:variant>
      <vt:variant>
        <vt:i4>10</vt:i4>
      </vt:variant>
    </vt:vector>
  </HeadingPairs>
  <TitlesOfParts>
    <vt:vector size="12" baseType="lpstr">
      <vt:lpstr>Presentazione a PowerPoint 2010</vt:lpstr>
      <vt:lpstr>C:\Users\Maurizio\Desktop\Presentazione SIGLOD\ISMALOWA Integrazioni_Ottobre 2012\Ismalowa_architettura.vsd\Disegno\~Pagina 1\Sheet.121</vt:lpstr>
      <vt:lpstr>                         SIGLOD   SIstema intelligente di supporto alla Gestione e alla LOcalizzazione delle Discariche  e di Impianti di gestione dei  rifiuti</vt:lpstr>
      <vt:lpstr>SIGLOD   SIstema intelligente di supporto alla Gestione e alla LOcalizzazione delle Discariche  e di Impianti di gestione dei  rifiuti</vt:lpstr>
      <vt:lpstr>SIGLOD   SIstema intelligente di supporto alla Gestione e alla LOcalizzazione delle Discariche  e di Impianti di gestione dei  rifiuti</vt:lpstr>
      <vt:lpstr>SIGLOD   SIstema intelligente di supporto alla Gestione e alla LOcalizzazione delle Discariche  e di Impianti di gestione dei  rifiuti</vt:lpstr>
      <vt:lpstr>SIGLOD   SIstema intelligente di supporto alla Gestione e alla LOcalizzazione delle Discariche  e di Impianti di gestione dei  rifiuti</vt:lpstr>
      <vt:lpstr>SIGLOD   SIstema intelligente di supporto alla Gestione e alla LOcalizzazione delle Discariche  e di Impianti di gestione dei  rifiuti</vt:lpstr>
      <vt:lpstr>SIGLOD   SIstema intelligente di supporto alla Gestione e alla LOcalizzazione delle Discariche  e di Impianti di gestione dei  rifiuti</vt:lpstr>
      <vt:lpstr>SIGLOD   SIstema intelligente di supporto alla Gestione e alla LOcalizzazione delle Discariche  e di Impianti di gestione dei  rifiuti</vt:lpstr>
      <vt:lpstr>SIGLOD   SIstema intelligente di supporto alla Gestione e alla LOcalizzazione delle Discariche  e di Impianti di gestione dei  rifiuti</vt:lpstr>
      <vt:lpstr>SIGLOD   SIstema intelligente di supporto alla Gestione e alla LOcalizzazione delle Discariche  e di Impianti di gestione dei  rifiuti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2011-05-12T08:37:53Z</dcterms:created>
  <dcterms:modified xsi:type="dcterms:W3CDTF">2014-05-15T14:00:49Z</dcterms:modified>
</cp:coreProperties>
</file>