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75" r:id="rId3"/>
    <p:sldId id="280" r:id="rId4"/>
    <p:sldId id="281" r:id="rId5"/>
    <p:sldId id="292" r:id="rId6"/>
    <p:sldId id="277" r:id="rId7"/>
    <p:sldId id="256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46"/>
    <a:srgbClr val="563043"/>
    <a:srgbClr val="009999"/>
    <a:srgbClr val="000000"/>
    <a:srgbClr val="102F36"/>
    <a:srgbClr val="071417"/>
    <a:srgbClr val="101C2A"/>
    <a:srgbClr val="214C81"/>
    <a:srgbClr val="0D0D0D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19D0D-8867-4081-B23C-D749117D366F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EA13-9CD4-4B86-8D24-5D2682551B1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71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EA13-9CD4-4B86-8D24-5D2682551B1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5377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634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87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89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872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585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635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855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183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371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586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21AB-B44A-4BFB-8493-B6310D400461}" type="datetimeFigureOut">
              <a:rPr lang="it-IT" smtClean="0"/>
              <a:pPr/>
              <a:t>27/03/2014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7E6A-1ADA-4F3B-BC10-D57F06C068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548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23812" y="5589240"/>
            <a:ext cx="9108000" cy="1268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3"/>
          <p:cNvGrpSpPr>
            <a:grpSpLocks noChangeAspect="1"/>
          </p:cNvGrpSpPr>
          <p:nvPr/>
        </p:nvGrpSpPr>
        <p:grpSpPr>
          <a:xfrm>
            <a:off x="1246374" y="601524"/>
            <a:ext cx="6651252" cy="4987716"/>
            <a:chOff x="1246374" y="1052736"/>
            <a:chExt cx="6651252" cy="4987716"/>
          </a:xfrm>
        </p:grpSpPr>
        <p:sp>
          <p:nvSpPr>
            <p:cNvPr id="5" name="Rettangolo 4"/>
            <p:cNvSpPr/>
            <p:nvPr/>
          </p:nvSpPr>
          <p:spPr>
            <a:xfrm>
              <a:off x="1246374" y="4221088"/>
              <a:ext cx="6651252" cy="13542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it-IT" sz="8200" b="1" dirty="0" smtClean="0">
                  <a:ln w="12700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rajan Pro" pitchFamily="18" charset="0"/>
                </a:rPr>
                <a:t>DIM</a:t>
              </a:r>
              <a:r>
                <a:rPr lang="it-IT" sz="8200" b="1" dirty="0" smtClean="0">
                  <a:ln w="12700">
                    <a:noFill/>
                    <a:prstDash val="solid"/>
                  </a:ln>
                  <a:blipFill>
                    <a:blip r:embed="rId3"/>
                    <a:stretch>
                      <a:fillRect/>
                    </a:stretch>
                  </a:blip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rajan Pro" pitchFamily="18" charset="0"/>
                </a:rPr>
                <a:t>E</a:t>
              </a:r>
              <a:r>
                <a:rPr lang="it-IT" sz="8200" b="1" dirty="0" smtClean="0"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blipFill>
                    <a:blip r:embed="rId4"/>
                    <a:stretch>
                      <a:fillRect/>
                    </a:stretch>
                  </a:blip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rajan Pro" pitchFamily="18" charset="0"/>
                </a:rPr>
                <a:t>MO</a:t>
              </a:r>
              <a:endParaRPr lang="it-IT" sz="8200" dirty="0">
                <a:blipFill>
                  <a:blip r:embed="rId4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ajan Pro" pitchFamily="18" charset="0"/>
              </a:endParaRPr>
            </a:p>
          </p:txBody>
        </p:sp>
        <p:cxnSp>
          <p:nvCxnSpPr>
            <p:cNvPr id="6" name="Connettore 1 5"/>
            <p:cNvCxnSpPr/>
            <p:nvPr/>
          </p:nvCxnSpPr>
          <p:spPr>
            <a:xfrm>
              <a:off x="2034000" y="5445224"/>
              <a:ext cx="507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tangolo 6"/>
            <p:cNvSpPr/>
            <p:nvPr/>
          </p:nvSpPr>
          <p:spPr>
            <a:xfrm>
              <a:off x="1799813" y="5517232"/>
              <a:ext cx="55443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dirty="0" smtClean="0">
                  <a:ln w="12700">
                    <a:noFill/>
                    <a:prstDash val="solid"/>
                  </a:ln>
                  <a:solidFill>
                    <a:schemeClr val="bg1">
                      <a:lumMod val="8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rajan Pro" pitchFamily="18" charset="0"/>
                  <a:cs typeface="Times New Roman" pitchFamily="18" charset="0"/>
                </a:rPr>
                <a:t>CAPTURING WAVE POWER</a:t>
              </a:r>
              <a:endParaRPr lang="it-IT" sz="2800" dirty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ajan Pro" pitchFamily="18" charset="0"/>
                <a:cs typeface="Times New Roman" pitchFamily="18" charset="0"/>
              </a:endParaRPr>
            </a:p>
          </p:txBody>
        </p:sp>
        <p:sp>
          <p:nvSpPr>
            <p:cNvPr id="8" name="Figura a mano libera 7"/>
            <p:cNvSpPr>
              <a:spLocks noChangeAspect="1"/>
            </p:cNvSpPr>
            <p:nvPr/>
          </p:nvSpPr>
          <p:spPr>
            <a:xfrm>
              <a:off x="2098049" y="2572207"/>
              <a:ext cx="2838754" cy="1140062"/>
            </a:xfrm>
            <a:custGeom>
              <a:avLst/>
              <a:gdLst>
                <a:gd name="connsiteX0" fmla="*/ 0 w 2298700"/>
                <a:gd name="connsiteY0" fmla="*/ 1778000 h 1778000"/>
                <a:gd name="connsiteX1" fmla="*/ 1104900 w 2298700"/>
                <a:gd name="connsiteY1" fmla="*/ 469900 h 1778000"/>
                <a:gd name="connsiteX2" fmla="*/ 495300 w 2298700"/>
                <a:gd name="connsiteY2" fmla="*/ 1524000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1104900 w 2298700"/>
                <a:gd name="connsiteY1" fmla="*/ 469900 h 1778000"/>
                <a:gd name="connsiteX2" fmla="*/ 567669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791028 w 2298700"/>
                <a:gd name="connsiteY1" fmla="*/ 650960 h 1778000"/>
                <a:gd name="connsiteX2" fmla="*/ 567669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567669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567669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1126066 w 2298700"/>
                <a:gd name="connsiteY2" fmla="*/ 1591235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1126066 w 2298700"/>
                <a:gd name="connsiteY2" fmla="*/ 1591235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1126066 w 2298700"/>
                <a:gd name="connsiteY2" fmla="*/ 1591235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1014386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2298700"/>
                <a:gd name="connsiteY0" fmla="*/ 1778000 h 1778000"/>
                <a:gd name="connsiteX1" fmla="*/ 958547 w 2298700"/>
                <a:gd name="connsiteY1" fmla="*/ 650960 h 1778000"/>
                <a:gd name="connsiteX2" fmla="*/ 1014386 w 2298700"/>
                <a:gd name="connsiteY2" fmla="*/ 1518907 h 1778000"/>
                <a:gd name="connsiteX3" fmla="*/ 2298700 w 2298700"/>
                <a:gd name="connsiteY3" fmla="*/ 0 h 1778000"/>
                <a:gd name="connsiteX4" fmla="*/ 1549400 w 2298700"/>
                <a:gd name="connsiteY4" fmla="*/ 1727200 h 1778000"/>
                <a:gd name="connsiteX5" fmla="*/ 38100 w 2298700"/>
                <a:gd name="connsiteY5" fmla="*/ 1739900 h 1778000"/>
                <a:gd name="connsiteX6" fmla="*/ 50800 w 2298700"/>
                <a:gd name="connsiteY6" fmla="*/ 1778000 h 1778000"/>
                <a:gd name="connsiteX0" fmla="*/ 0 w 1963662"/>
                <a:gd name="connsiteY0" fmla="*/ 1561013 h 1561013"/>
                <a:gd name="connsiteX1" fmla="*/ 958547 w 1963662"/>
                <a:gd name="connsiteY1" fmla="*/ 433973 h 1561013"/>
                <a:gd name="connsiteX2" fmla="*/ 1014386 w 1963662"/>
                <a:gd name="connsiteY2" fmla="*/ 1301920 h 1561013"/>
                <a:gd name="connsiteX3" fmla="*/ 1963662 w 1963662"/>
                <a:gd name="connsiteY3" fmla="*/ 0 h 1561013"/>
                <a:gd name="connsiteX4" fmla="*/ 1549400 w 1963662"/>
                <a:gd name="connsiteY4" fmla="*/ 1510213 h 1561013"/>
                <a:gd name="connsiteX5" fmla="*/ 38100 w 1963662"/>
                <a:gd name="connsiteY5" fmla="*/ 1522913 h 1561013"/>
                <a:gd name="connsiteX6" fmla="*/ 50800 w 1963662"/>
                <a:gd name="connsiteY6" fmla="*/ 1561013 h 1561013"/>
                <a:gd name="connsiteX0" fmla="*/ 0 w 1963662"/>
                <a:gd name="connsiteY0" fmla="*/ 1561013 h 1561013"/>
                <a:gd name="connsiteX1" fmla="*/ 958547 w 1963662"/>
                <a:gd name="connsiteY1" fmla="*/ 433973 h 1561013"/>
                <a:gd name="connsiteX2" fmla="*/ 1014386 w 1963662"/>
                <a:gd name="connsiteY2" fmla="*/ 1301920 h 1561013"/>
                <a:gd name="connsiteX3" fmla="*/ 1963662 w 1963662"/>
                <a:gd name="connsiteY3" fmla="*/ 0 h 1561013"/>
                <a:gd name="connsiteX4" fmla="*/ 1181906 w 1963662"/>
                <a:gd name="connsiteY4" fmla="*/ 1518906 h 1561013"/>
                <a:gd name="connsiteX5" fmla="*/ 38100 w 1963662"/>
                <a:gd name="connsiteY5" fmla="*/ 1522913 h 1561013"/>
                <a:gd name="connsiteX6" fmla="*/ 50800 w 1963662"/>
                <a:gd name="connsiteY6" fmla="*/ 1561013 h 1561013"/>
                <a:gd name="connsiteX0" fmla="*/ 0 w 2187021"/>
                <a:gd name="connsiteY0" fmla="*/ 1633342 h 1633342"/>
                <a:gd name="connsiteX1" fmla="*/ 958547 w 2187021"/>
                <a:gd name="connsiteY1" fmla="*/ 506302 h 1633342"/>
                <a:gd name="connsiteX2" fmla="*/ 1014386 w 2187021"/>
                <a:gd name="connsiteY2" fmla="*/ 1374249 h 1633342"/>
                <a:gd name="connsiteX3" fmla="*/ 2187021 w 2187021"/>
                <a:gd name="connsiteY3" fmla="*/ 0 h 1633342"/>
                <a:gd name="connsiteX4" fmla="*/ 1181906 w 2187021"/>
                <a:gd name="connsiteY4" fmla="*/ 1591235 h 1633342"/>
                <a:gd name="connsiteX5" fmla="*/ 38100 w 2187021"/>
                <a:gd name="connsiteY5" fmla="*/ 1595242 h 1633342"/>
                <a:gd name="connsiteX6" fmla="*/ 50800 w 2187021"/>
                <a:gd name="connsiteY6" fmla="*/ 1633342 h 1633342"/>
                <a:gd name="connsiteX0" fmla="*/ 0 w 2242861"/>
                <a:gd name="connsiteY0" fmla="*/ 1705671 h 1705671"/>
                <a:gd name="connsiteX1" fmla="*/ 958547 w 2242861"/>
                <a:gd name="connsiteY1" fmla="*/ 578631 h 1705671"/>
                <a:gd name="connsiteX2" fmla="*/ 1014386 w 2242861"/>
                <a:gd name="connsiteY2" fmla="*/ 1446578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958547 w 2242861"/>
                <a:gd name="connsiteY1" fmla="*/ 578631 h 1705671"/>
                <a:gd name="connsiteX2" fmla="*/ 846868 w 2242861"/>
                <a:gd name="connsiteY2" fmla="*/ 1518906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958547 w 2242861"/>
                <a:gd name="connsiteY1" fmla="*/ 578631 h 1705671"/>
                <a:gd name="connsiteX2" fmla="*/ 846868 w 2242861"/>
                <a:gd name="connsiteY2" fmla="*/ 1518906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958547 w 2242861"/>
                <a:gd name="connsiteY1" fmla="*/ 578631 h 1705671"/>
                <a:gd name="connsiteX2" fmla="*/ 846868 w 2242861"/>
                <a:gd name="connsiteY2" fmla="*/ 1518906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1237746 w 2242861"/>
                <a:gd name="connsiteY1" fmla="*/ 216987 h 1705671"/>
                <a:gd name="connsiteX2" fmla="*/ 846868 w 2242861"/>
                <a:gd name="connsiteY2" fmla="*/ 1518906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1237746 w 2242861"/>
                <a:gd name="connsiteY1" fmla="*/ 216987 h 1705671"/>
                <a:gd name="connsiteX2" fmla="*/ 846868 w 2242861"/>
                <a:gd name="connsiteY2" fmla="*/ 1446578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1237746 w 2242861"/>
                <a:gd name="connsiteY1" fmla="*/ 216987 h 1705671"/>
                <a:gd name="connsiteX2" fmla="*/ 846868 w 2242861"/>
                <a:gd name="connsiteY2" fmla="*/ 1446578 h 1705671"/>
                <a:gd name="connsiteX3" fmla="*/ 2242861 w 2242861"/>
                <a:gd name="connsiteY3" fmla="*/ 0 h 1705671"/>
                <a:gd name="connsiteX4" fmla="*/ 112606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1237746 w 2242861"/>
                <a:gd name="connsiteY1" fmla="*/ 216987 h 1705671"/>
                <a:gd name="connsiteX2" fmla="*/ 846868 w 2242861"/>
                <a:gd name="connsiteY2" fmla="*/ 1446578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242861"/>
                <a:gd name="connsiteY0" fmla="*/ 1705671 h 1705671"/>
                <a:gd name="connsiteX1" fmla="*/ 1237746 w 2242861"/>
                <a:gd name="connsiteY1" fmla="*/ 216987 h 1705671"/>
                <a:gd name="connsiteX2" fmla="*/ 846868 w 2242861"/>
                <a:gd name="connsiteY2" fmla="*/ 1446578 h 1705671"/>
                <a:gd name="connsiteX3" fmla="*/ 2242861 w 2242861"/>
                <a:gd name="connsiteY3" fmla="*/ 0 h 1705671"/>
                <a:gd name="connsiteX4" fmla="*/ 1181906 w 2242861"/>
                <a:gd name="connsiteY4" fmla="*/ 1663564 h 1705671"/>
                <a:gd name="connsiteX5" fmla="*/ 38100 w 2242861"/>
                <a:gd name="connsiteY5" fmla="*/ 1667571 h 1705671"/>
                <a:gd name="connsiteX6" fmla="*/ 50800 w 2242861"/>
                <a:gd name="connsiteY6" fmla="*/ 1705671 h 1705671"/>
                <a:gd name="connsiteX0" fmla="*/ 0 w 2354540"/>
                <a:gd name="connsiteY0" fmla="*/ 1850329 h 1850329"/>
                <a:gd name="connsiteX1" fmla="*/ 1237746 w 2354540"/>
                <a:gd name="connsiteY1" fmla="*/ 361645 h 1850329"/>
                <a:gd name="connsiteX2" fmla="*/ 846868 w 2354540"/>
                <a:gd name="connsiteY2" fmla="*/ 1591236 h 1850329"/>
                <a:gd name="connsiteX3" fmla="*/ 2354540 w 2354540"/>
                <a:gd name="connsiteY3" fmla="*/ 0 h 1850329"/>
                <a:gd name="connsiteX4" fmla="*/ 1181906 w 2354540"/>
                <a:gd name="connsiteY4" fmla="*/ 1808222 h 1850329"/>
                <a:gd name="connsiteX5" fmla="*/ 38100 w 2354540"/>
                <a:gd name="connsiteY5" fmla="*/ 1812229 h 1850329"/>
                <a:gd name="connsiteX6" fmla="*/ 50800 w 2354540"/>
                <a:gd name="connsiteY6" fmla="*/ 1850329 h 1850329"/>
                <a:gd name="connsiteX0" fmla="*/ 0 w 2354540"/>
                <a:gd name="connsiteY0" fmla="*/ 1850329 h 1850329"/>
                <a:gd name="connsiteX1" fmla="*/ 1237746 w 2354540"/>
                <a:gd name="connsiteY1" fmla="*/ 361645 h 1850329"/>
                <a:gd name="connsiteX2" fmla="*/ 846868 w 2354540"/>
                <a:gd name="connsiteY2" fmla="*/ 1591236 h 1850329"/>
                <a:gd name="connsiteX3" fmla="*/ 2354540 w 2354540"/>
                <a:gd name="connsiteY3" fmla="*/ 0 h 1850329"/>
                <a:gd name="connsiteX4" fmla="*/ 1181906 w 2354540"/>
                <a:gd name="connsiteY4" fmla="*/ 1808222 h 1850329"/>
                <a:gd name="connsiteX5" fmla="*/ 9271 w 2354540"/>
                <a:gd name="connsiteY5" fmla="*/ 1808222 h 1850329"/>
                <a:gd name="connsiteX6" fmla="*/ 50800 w 2354540"/>
                <a:gd name="connsiteY6" fmla="*/ 1850329 h 1850329"/>
                <a:gd name="connsiteX0" fmla="*/ 0 w 2354540"/>
                <a:gd name="connsiteY0" fmla="*/ 1850329 h 1850329"/>
                <a:gd name="connsiteX1" fmla="*/ 1237746 w 2354540"/>
                <a:gd name="connsiteY1" fmla="*/ 361645 h 1850329"/>
                <a:gd name="connsiteX2" fmla="*/ 846868 w 2354540"/>
                <a:gd name="connsiteY2" fmla="*/ 1591236 h 1850329"/>
                <a:gd name="connsiteX3" fmla="*/ 2354540 w 2354540"/>
                <a:gd name="connsiteY3" fmla="*/ 0 h 1850329"/>
                <a:gd name="connsiteX4" fmla="*/ 1181906 w 2354540"/>
                <a:gd name="connsiteY4" fmla="*/ 1808222 h 1850329"/>
                <a:gd name="connsiteX5" fmla="*/ 9271 w 2354540"/>
                <a:gd name="connsiteY5" fmla="*/ 1808222 h 1850329"/>
                <a:gd name="connsiteX0" fmla="*/ 0 w 2354540"/>
                <a:gd name="connsiteY0" fmla="*/ 1850329 h 1850329"/>
                <a:gd name="connsiteX1" fmla="*/ 9271 w 2354540"/>
                <a:gd name="connsiteY1" fmla="*/ 1808222 h 1850329"/>
                <a:gd name="connsiteX2" fmla="*/ 1237746 w 2354540"/>
                <a:gd name="connsiteY2" fmla="*/ 361645 h 1850329"/>
                <a:gd name="connsiteX3" fmla="*/ 846868 w 2354540"/>
                <a:gd name="connsiteY3" fmla="*/ 1591236 h 1850329"/>
                <a:gd name="connsiteX4" fmla="*/ 2354540 w 2354540"/>
                <a:gd name="connsiteY4" fmla="*/ 0 h 1850329"/>
                <a:gd name="connsiteX5" fmla="*/ 1181906 w 2354540"/>
                <a:gd name="connsiteY5" fmla="*/ 1808222 h 1850329"/>
                <a:gd name="connsiteX6" fmla="*/ 9271 w 2354540"/>
                <a:gd name="connsiteY6" fmla="*/ 1808222 h 1850329"/>
                <a:gd name="connsiteX0" fmla="*/ 0 w 2354540"/>
                <a:gd name="connsiteY0" fmla="*/ 1850329 h 1952880"/>
                <a:gd name="connsiteX1" fmla="*/ 9271 w 2354540"/>
                <a:gd name="connsiteY1" fmla="*/ 1808222 h 1952880"/>
                <a:gd name="connsiteX2" fmla="*/ 1237746 w 2354540"/>
                <a:gd name="connsiteY2" fmla="*/ 361645 h 1952880"/>
                <a:gd name="connsiteX3" fmla="*/ 846868 w 2354540"/>
                <a:gd name="connsiteY3" fmla="*/ 1591236 h 1952880"/>
                <a:gd name="connsiteX4" fmla="*/ 2354540 w 2354540"/>
                <a:gd name="connsiteY4" fmla="*/ 0 h 1952880"/>
                <a:gd name="connsiteX5" fmla="*/ 1181906 w 2354540"/>
                <a:gd name="connsiteY5" fmla="*/ 1808222 h 1952880"/>
                <a:gd name="connsiteX6" fmla="*/ 9271 w 2354540"/>
                <a:gd name="connsiteY6" fmla="*/ 1952880 h 1952880"/>
                <a:gd name="connsiteX0" fmla="*/ 0 w 2354540"/>
                <a:gd name="connsiteY0" fmla="*/ 1850329 h 1952880"/>
                <a:gd name="connsiteX1" fmla="*/ 9271 w 2354540"/>
                <a:gd name="connsiteY1" fmla="*/ 1952880 h 1952880"/>
                <a:gd name="connsiteX2" fmla="*/ 9271 w 2354540"/>
                <a:gd name="connsiteY2" fmla="*/ 1808222 h 1952880"/>
                <a:gd name="connsiteX3" fmla="*/ 1237746 w 2354540"/>
                <a:gd name="connsiteY3" fmla="*/ 361645 h 1952880"/>
                <a:gd name="connsiteX4" fmla="*/ 846868 w 2354540"/>
                <a:gd name="connsiteY4" fmla="*/ 1591236 h 1952880"/>
                <a:gd name="connsiteX5" fmla="*/ 2354540 w 2354540"/>
                <a:gd name="connsiteY5" fmla="*/ 0 h 1952880"/>
                <a:gd name="connsiteX6" fmla="*/ 1181906 w 2354540"/>
                <a:gd name="connsiteY6" fmla="*/ 1808222 h 1952880"/>
                <a:gd name="connsiteX7" fmla="*/ 9271 w 2354540"/>
                <a:gd name="connsiteY7" fmla="*/ 1952880 h 1952880"/>
                <a:gd name="connsiteX0" fmla="*/ 0 w 2354540"/>
                <a:gd name="connsiteY0" fmla="*/ 1850329 h 1952880"/>
                <a:gd name="connsiteX1" fmla="*/ 9271 w 2354540"/>
                <a:gd name="connsiteY1" fmla="*/ 1808222 h 1952880"/>
                <a:gd name="connsiteX2" fmla="*/ 1237746 w 2354540"/>
                <a:gd name="connsiteY2" fmla="*/ 361645 h 1952880"/>
                <a:gd name="connsiteX3" fmla="*/ 846868 w 2354540"/>
                <a:gd name="connsiteY3" fmla="*/ 1591236 h 1952880"/>
                <a:gd name="connsiteX4" fmla="*/ 2354540 w 2354540"/>
                <a:gd name="connsiteY4" fmla="*/ 0 h 1952880"/>
                <a:gd name="connsiteX5" fmla="*/ 1181906 w 2354540"/>
                <a:gd name="connsiteY5" fmla="*/ 1808222 h 1952880"/>
                <a:gd name="connsiteX6" fmla="*/ 9271 w 2354540"/>
                <a:gd name="connsiteY6" fmla="*/ 1952880 h 1952880"/>
                <a:gd name="connsiteX0" fmla="*/ 0 w 2345269"/>
                <a:gd name="connsiteY0" fmla="*/ 1808222 h 1952880"/>
                <a:gd name="connsiteX1" fmla="*/ 1228475 w 2345269"/>
                <a:gd name="connsiteY1" fmla="*/ 361645 h 1952880"/>
                <a:gd name="connsiteX2" fmla="*/ 837597 w 2345269"/>
                <a:gd name="connsiteY2" fmla="*/ 1591236 h 1952880"/>
                <a:gd name="connsiteX3" fmla="*/ 2345269 w 2345269"/>
                <a:gd name="connsiteY3" fmla="*/ 0 h 1952880"/>
                <a:gd name="connsiteX4" fmla="*/ 1172635 w 2345269"/>
                <a:gd name="connsiteY4" fmla="*/ 1808222 h 1952880"/>
                <a:gd name="connsiteX5" fmla="*/ 0 w 2345269"/>
                <a:gd name="connsiteY5" fmla="*/ 1952880 h 1952880"/>
                <a:gd name="connsiteX0" fmla="*/ 0 w 2345269"/>
                <a:gd name="connsiteY0" fmla="*/ 1808222 h 1808222"/>
                <a:gd name="connsiteX1" fmla="*/ 1228475 w 2345269"/>
                <a:gd name="connsiteY1" fmla="*/ 361645 h 1808222"/>
                <a:gd name="connsiteX2" fmla="*/ 837597 w 2345269"/>
                <a:gd name="connsiteY2" fmla="*/ 1591236 h 1808222"/>
                <a:gd name="connsiteX3" fmla="*/ 2345269 w 2345269"/>
                <a:gd name="connsiteY3" fmla="*/ 0 h 1808222"/>
                <a:gd name="connsiteX4" fmla="*/ 1172635 w 2345269"/>
                <a:gd name="connsiteY4" fmla="*/ 1808222 h 1808222"/>
                <a:gd name="connsiteX5" fmla="*/ 0 w 2345269"/>
                <a:gd name="connsiteY5" fmla="*/ 1808222 h 1808222"/>
                <a:gd name="connsiteX0" fmla="*/ 55840 w 2401109"/>
                <a:gd name="connsiteY0" fmla="*/ 1808222 h 1880551"/>
                <a:gd name="connsiteX1" fmla="*/ 1284315 w 2401109"/>
                <a:gd name="connsiteY1" fmla="*/ 361645 h 1880551"/>
                <a:gd name="connsiteX2" fmla="*/ 893437 w 2401109"/>
                <a:gd name="connsiteY2" fmla="*/ 1591236 h 1880551"/>
                <a:gd name="connsiteX3" fmla="*/ 2401109 w 2401109"/>
                <a:gd name="connsiteY3" fmla="*/ 0 h 1880551"/>
                <a:gd name="connsiteX4" fmla="*/ 1228475 w 2401109"/>
                <a:gd name="connsiteY4" fmla="*/ 1808222 h 1880551"/>
                <a:gd name="connsiteX5" fmla="*/ 0 w 2401109"/>
                <a:gd name="connsiteY5" fmla="*/ 1880551 h 1880551"/>
                <a:gd name="connsiteX0" fmla="*/ 0 w 2345269"/>
                <a:gd name="connsiteY0" fmla="*/ 1808222 h 1808222"/>
                <a:gd name="connsiteX1" fmla="*/ 1228475 w 2345269"/>
                <a:gd name="connsiteY1" fmla="*/ 361645 h 1808222"/>
                <a:gd name="connsiteX2" fmla="*/ 837597 w 2345269"/>
                <a:gd name="connsiteY2" fmla="*/ 1591236 h 1808222"/>
                <a:gd name="connsiteX3" fmla="*/ 2345269 w 2345269"/>
                <a:gd name="connsiteY3" fmla="*/ 0 h 1808222"/>
                <a:gd name="connsiteX4" fmla="*/ 1172635 w 2345269"/>
                <a:gd name="connsiteY4" fmla="*/ 1808222 h 1808222"/>
                <a:gd name="connsiteX5" fmla="*/ 0 w 2345269"/>
                <a:gd name="connsiteY5" fmla="*/ 1808222 h 1808222"/>
                <a:gd name="connsiteX0" fmla="*/ 0 w 2345269"/>
                <a:gd name="connsiteY0" fmla="*/ 1808222 h 1808222"/>
                <a:gd name="connsiteX1" fmla="*/ 1228475 w 2345269"/>
                <a:gd name="connsiteY1" fmla="*/ 361645 h 1808222"/>
                <a:gd name="connsiteX2" fmla="*/ 837597 w 2345269"/>
                <a:gd name="connsiteY2" fmla="*/ 1591236 h 1808222"/>
                <a:gd name="connsiteX3" fmla="*/ 2345269 w 2345269"/>
                <a:gd name="connsiteY3" fmla="*/ 0 h 1808222"/>
                <a:gd name="connsiteX4" fmla="*/ 1059153 w 2345269"/>
                <a:gd name="connsiteY4" fmla="*/ 1759578 h 1808222"/>
                <a:gd name="connsiteX5" fmla="*/ 0 w 2345269"/>
                <a:gd name="connsiteY5" fmla="*/ 1808222 h 1808222"/>
                <a:gd name="connsiteX0" fmla="*/ 0 w 2345269"/>
                <a:gd name="connsiteY0" fmla="*/ 1808222 h 1869551"/>
                <a:gd name="connsiteX1" fmla="*/ 1228475 w 2345269"/>
                <a:gd name="connsiteY1" fmla="*/ 361645 h 1869551"/>
                <a:gd name="connsiteX2" fmla="*/ 837597 w 2345269"/>
                <a:gd name="connsiteY2" fmla="*/ 1591236 h 1869551"/>
                <a:gd name="connsiteX3" fmla="*/ 2345269 w 2345269"/>
                <a:gd name="connsiteY3" fmla="*/ 0 h 1869551"/>
                <a:gd name="connsiteX4" fmla="*/ 983499 w 2345269"/>
                <a:gd name="connsiteY4" fmla="*/ 1869551 h 1869551"/>
                <a:gd name="connsiteX5" fmla="*/ 0 w 2345269"/>
                <a:gd name="connsiteY5" fmla="*/ 1808222 h 1869551"/>
                <a:gd name="connsiteX0" fmla="*/ 75655 w 2420924"/>
                <a:gd name="connsiteY0" fmla="*/ 1808222 h 1869551"/>
                <a:gd name="connsiteX1" fmla="*/ 1304130 w 2420924"/>
                <a:gd name="connsiteY1" fmla="*/ 361645 h 1869551"/>
                <a:gd name="connsiteX2" fmla="*/ 913252 w 2420924"/>
                <a:gd name="connsiteY2" fmla="*/ 1591236 h 1869551"/>
                <a:gd name="connsiteX3" fmla="*/ 2420924 w 2420924"/>
                <a:gd name="connsiteY3" fmla="*/ 0 h 1869551"/>
                <a:gd name="connsiteX4" fmla="*/ 1059154 w 2420924"/>
                <a:gd name="connsiteY4" fmla="*/ 1869551 h 1869551"/>
                <a:gd name="connsiteX5" fmla="*/ 0 w 2420924"/>
                <a:gd name="connsiteY5" fmla="*/ 1869549 h 1869551"/>
                <a:gd name="connsiteX0" fmla="*/ 75655 w 2479264"/>
                <a:gd name="connsiteY0" fmla="*/ 1446577 h 1507906"/>
                <a:gd name="connsiteX1" fmla="*/ 1304130 w 2479264"/>
                <a:gd name="connsiteY1" fmla="*/ 0 h 1507906"/>
                <a:gd name="connsiteX2" fmla="*/ 913252 w 2479264"/>
                <a:gd name="connsiteY2" fmla="*/ 1229591 h 1507906"/>
                <a:gd name="connsiteX3" fmla="*/ 2479264 w 2479264"/>
                <a:gd name="connsiteY3" fmla="*/ 158114 h 1507906"/>
                <a:gd name="connsiteX4" fmla="*/ 1059154 w 2479264"/>
                <a:gd name="connsiteY4" fmla="*/ 1507906 h 1507906"/>
                <a:gd name="connsiteX5" fmla="*/ 0 w 2479264"/>
                <a:gd name="connsiteY5" fmla="*/ 1507904 h 1507906"/>
                <a:gd name="connsiteX0" fmla="*/ 75655 w 2479264"/>
                <a:gd name="connsiteY0" fmla="*/ 1446577 h 1507906"/>
                <a:gd name="connsiteX1" fmla="*/ 1304130 w 2479264"/>
                <a:gd name="connsiteY1" fmla="*/ 0 h 1507906"/>
                <a:gd name="connsiteX2" fmla="*/ 913252 w 2479264"/>
                <a:gd name="connsiteY2" fmla="*/ 1229591 h 1507906"/>
                <a:gd name="connsiteX3" fmla="*/ 2479264 w 2479264"/>
                <a:gd name="connsiteY3" fmla="*/ 158112 h 1507906"/>
                <a:gd name="connsiteX4" fmla="*/ 1059154 w 2479264"/>
                <a:gd name="connsiteY4" fmla="*/ 1507906 h 1507906"/>
                <a:gd name="connsiteX5" fmla="*/ 0 w 2479264"/>
                <a:gd name="connsiteY5" fmla="*/ 1507904 h 1507906"/>
                <a:gd name="connsiteX0" fmla="*/ 75655 w 2479264"/>
                <a:gd name="connsiteY0" fmla="*/ 1446577 h 1507904"/>
                <a:gd name="connsiteX1" fmla="*/ 1304130 w 2479264"/>
                <a:gd name="connsiteY1" fmla="*/ 0 h 1507904"/>
                <a:gd name="connsiteX2" fmla="*/ 913252 w 2479264"/>
                <a:gd name="connsiteY2" fmla="*/ 1229591 h 1507904"/>
                <a:gd name="connsiteX3" fmla="*/ 2479264 w 2479264"/>
                <a:gd name="connsiteY3" fmla="*/ 158112 h 1507904"/>
                <a:gd name="connsiteX4" fmla="*/ 962421 w 2479264"/>
                <a:gd name="connsiteY4" fmla="*/ 1502608 h 1507904"/>
                <a:gd name="connsiteX5" fmla="*/ 0 w 2479264"/>
                <a:gd name="connsiteY5" fmla="*/ 1507904 h 1507904"/>
                <a:gd name="connsiteX0" fmla="*/ 75655 w 2479264"/>
                <a:gd name="connsiteY0" fmla="*/ 1446577 h 1507904"/>
                <a:gd name="connsiteX1" fmla="*/ 1304130 w 2479264"/>
                <a:gd name="connsiteY1" fmla="*/ 0 h 1507904"/>
                <a:gd name="connsiteX2" fmla="*/ 913252 w 2479264"/>
                <a:gd name="connsiteY2" fmla="*/ 1229591 h 1507904"/>
                <a:gd name="connsiteX3" fmla="*/ 2479264 w 2479264"/>
                <a:gd name="connsiteY3" fmla="*/ 158112 h 1507904"/>
                <a:gd name="connsiteX4" fmla="*/ 962421 w 2479264"/>
                <a:gd name="connsiteY4" fmla="*/ 1502608 h 1507904"/>
                <a:gd name="connsiteX5" fmla="*/ 0 w 2479264"/>
                <a:gd name="connsiteY5" fmla="*/ 1507904 h 1507904"/>
                <a:gd name="connsiteX0" fmla="*/ 75655 w 2479264"/>
                <a:gd name="connsiteY0" fmla="*/ 1446577 h 1507904"/>
                <a:gd name="connsiteX1" fmla="*/ 1304130 w 2479264"/>
                <a:gd name="connsiteY1" fmla="*/ 0 h 1507904"/>
                <a:gd name="connsiteX2" fmla="*/ 913252 w 2479264"/>
                <a:gd name="connsiteY2" fmla="*/ 1229591 h 1507904"/>
                <a:gd name="connsiteX3" fmla="*/ 2479264 w 2479264"/>
                <a:gd name="connsiteY3" fmla="*/ 158112 h 1507904"/>
                <a:gd name="connsiteX4" fmla="*/ 962421 w 2479264"/>
                <a:gd name="connsiteY4" fmla="*/ 1502608 h 1507904"/>
                <a:gd name="connsiteX5" fmla="*/ 0 w 2479264"/>
                <a:gd name="connsiteY5" fmla="*/ 1507904 h 1507904"/>
                <a:gd name="connsiteX0" fmla="*/ 75655 w 2479264"/>
                <a:gd name="connsiteY0" fmla="*/ 1446577 h 1507904"/>
                <a:gd name="connsiteX1" fmla="*/ 1304130 w 2479264"/>
                <a:gd name="connsiteY1" fmla="*/ 0 h 1507904"/>
                <a:gd name="connsiteX2" fmla="*/ 913252 w 2479264"/>
                <a:gd name="connsiteY2" fmla="*/ 1229591 h 1507904"/>
                <a:gd name="connsiteX3" fmla="*/ 2479264 w 2479264"/>
                <a:gd name="connsiteY3" fmla="*/ 158112 h 1507904"/>
                <a:gd name="connsiteX4" fmla="*/ 962421 w 2479264"/>
                <a:gd name="connsiteY4" fmla="*/ 1502608 h 1507904"/>
                <a:gd name="connsiteX5" fmla="*/ 0 w 2479264"/>
                <a:gd name="connsiteY5" fmla="*/ 1507904 h 1507904"/>
                <a:gd name="connsiteX0" fmla="*/ 75655 w 2479264"/>
                <a:gd name="connsiteY0" fmla="*/ 1288465 h 1349792"/>
                <a:gd name="connsiteX1" fmla="*/ 1195781 w 2479264"/>
                <a:gd name="connsiteY1" fmla="*/ 79088 h 1349792"/>
                <a:gd name="connsiteX2" fmla="*/ 913252 w 2479264"/>
                <a:gd name="connsiteY2" fmla="*/ 1071479 h 1349792"/>
                <a:gd name="connsiteX3" fmla="*/ 2479264 w 2479264"/>
                <a:gd name="connsiteY3" fmla="*/ 0 h 1349792"/>
                <a:gd name="connsiteX4" fmla="*/ 962421 w 2479264"/>
                <a:gd name="connsiteY4" fmla="*/ 1344496 h 1349792"/>
                <a:gd name="connsiteX5" fmla="*/ 0 w 2479264"/>
                <a:gd name="connsiteY5" fmla="*/ 1349792 h 1349792"/>
                <a:gd name="connsiteX0" fmla="*/ 75655 w 2479264"/>
                <a:gd name="connsiteY0" fmla="*/ 1288465 h 1349792"/>
                <a:gd name="connsiteX1" fmla="*/ 1195781 w 2479264"/>
                <a:gd name="connsiteY1" fmla="*/ 79088 h 1349792"/>
                <a:gd name="connsiteX2" fmla="*/ 913252 w 2479264"/>
                <a:gd name="connsiteY2" fmla="*/ 1071479 h 1349792"/>
                <a:gd name="connsiteX3" fmla="*/ 2479264 w 2479264"/>
                <a:gd name="connsiteY3" fmla="*/ 0 h 1349792"/>
                <a:gd name="connsiteX4" fmla="*/ 962421 w 2479264"/>
                <a:gd name="connsiteY4" fmla="*/ 1344496 h 1349792"/>
                <a:gd name="connsiteX5" fmla="*/ 0 w 2479264"/>
                <a:gd name="connsiteY5" fmla="*/ 1349792 h 1349792"/>
                <a:gd name="connsiteX0" fmla="*/ 75655 w 2479264"/>
                <a:gd name="connsiteY0" fmla="*/ 1288465 h 1349792"/>
                <a:gd name="connsiteX1" fmla="*/ 1195781 w 2479264"/>
                <a:gd name="connsiteY1" fmla="*/ 79088 h 1349792"/>
                <a:gd name="connsiteX2" fmla="*/ 913252 w 2479264"/>
                <a:gd name="connsiteY2" fmla="*/ 1071479 h 1349792"/>
                <a:gd name="connsiteX3" fmla="*/ 2479264 w 2479264"/>
                <a:gd name="connsiteY3" fmla="*/ 0 h 1349792"/>
                <a:gd name="connsiteX4" fmla="*/ 962421 w 2479264"/>
                <a:gd name="connsiteY4" fmla="*/ 1344496 h 1349792"/>
                <a:gd name="connsiteX5" fmla="*/ 0 w 2479264"/>
                <a:gd name="connsiteY5" fmla="*/ 1349792 h 134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9264" h="1349792">
                  <a:moveTo>
                    <a:pt x="75655" y="1288465"/>
                  </a:moveTo>
                  <a:lnTo>
                    <a:pt x="1195781" y="79088"/>
                  </a:lnTo>
                  <a:cubicBezTo>
                    <a:pt x="796598" y="919443"/>
                    <a:pt x="804028" y="862540"/>
                    <a:pt x="913252" y="1071479"/>
                  </a:cubicBezTo>
                  <a:cubicBezTo>
                    <a:pt x="1227650" y="508986"/>
                    <a:pt x="1928900" y="393295"/>
                    <a:pt x="2479264" y="0"/>
                  </a:cubicBezTo>
                  <a:lnTo>
                    <a:pt x="962421" y="1344496"/>
                  </a:lnTo>
                  <a:lnTo>
                    <a:pt x="0" y="1349792"/>
                  </a:lnTo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3275856" y="1052736"/>
              <a:ext cx="4032448" cy="2664296"/>
            </a:xfrm>
            <a:custGeom>
              <a:avLst/>
              <a:gdLst>
                <a:gd name="connsiteX0" fmla="*/ 2188029 w 5018314"/>
                <a:gd name="connsiteY0" fmla="*/ 522514 h 1556657"/>
                <a:gd name="connsiteX1" fmla="*/ 0 w 5018314"/>
                <a:gd name="connsiteY1" fmla="*/ 1556657 h 1556657"/>
                <a:gd name="connsiteX2" fmla="*/ 3712029 w 5018314"/>
                <a:gd name="connsiteY2" fmla="*/ 1556657 h 1556657"/>
                <a:gd name="connsiteX3" fmla="*/ 5018314 w 5018314"/>
                <a:gd name="connsiteY3" fmla="*/ 0 h 1556657"/>
                <a:gd name="connsiteX4" fmla="*/ 4484914 w 5018314"/>
                <a:gd name="connsiteY4" fmla="*/ 217714 h 1556657"/>
                <a:gd name="connsiteX5" fmla="*/ 4746172 w 5018314"/>
                <a:gd name="connsiteY5" fmla="*/ 195943 h 1556657"/>
                <a:gd name="connsiteX6" fmla="*/ 3592286 w 5018314"/>
                <a:gd name="connsiteY6" fmla="*/ 1306286 h 1556657"/>
                <a:gd name="connsiteX7" fmla="*/ 1469572 w 5018314"/>
                <a:gd name="connsiteY7" fmla="*/ 1338943 h 1556657"/>
                <a:gd name="connsiteX8" fmla="*/ 2188029 w 5018314"/>
                <a:gd name="connsiteY8" fmla="*/ 522514 h 1556657"/>
                <a:gd name="connsiteX0" fmla="*/ 2188029 w 5018314"/>
                <a:gd name="connsiteY0" fmla="*/ 522514 h 1556657"/>
                <a:gd name="connsiteX1" fmla="*/ 0 w 5018314"/>
                <a:gd name="connsiteY1" fmla="*/ 1556657 h 1556657"/>
                <a:gd name="connsiteX2" fmla="*/ 3712029 w 5018314"/>
                <a:gd name="connsiteY2" fmla="*/ 1556657 h 1556657"/>
                <a:gd name="connsiteX3" fmla="*/ 5018314 w 5018314"/>
                <a:gd name="connsiteY3" fmla="*/ 0 h 1556657"/>
                <a:gd name="connsiteX4" fmla="*/ 3530121 w 5018314"/>
                <a:gd name="connsiteY4" fmla="*/ 360040 h 1556657"/>
                <a:gd name="connsiteX5" fmla="*/ 4746172 w 5018314"/>
                <a:gd name="connsiteY5" fmla="*/ 195943 h 1556657"/>
                <a:gd name="connsiteX6" fmla="*/ 3592286 w 5018314"/>
                <a:gd name="connsiteY6" fmla="*/ 1306286 h 1556657"/>
                <a:gd name="connsiteX7" fmla="*/ 1469572 w 5018314"/>
                <a:gd name="connsiteY7" fmla="*/ 1338943 h 1556657"/>
                <a:gd name="connsiteX8" fmla="*/ 2188029 w 5018314"/>
                <a:gd name="connsiteY8" fmla="*/ 522514 h 1556657"/>
                <a:gd name="connsiteX0" fmla="*/ 2188029 w 5197122"/>
                <a:gd name="connsiteY0" fmla="*/ 109857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530121 w 5197122"/>
                <a:gd name="connsiteY4" fmla="*/ 936104 h 2132721"/>
                <a:gd name="connsiteX5" fmla="*/ 4746172 w 5197122"/>
                <a:gd name="connsiteY5" fmla="*/ 772007 h 2132721"/>
                <a:gd name="connsiteX6" fmla="*/ 3592286 w 5197122"/>
                <a:gd name="connsiteY6" fmla="*/ 1882350 h 2132721"/>
                <a:gd name="connsiteX7" fmla="*/ 1469572 w 5197122"/>
                <a:gd name="connsiteY7" fmla="*/ 1915007 h 2132721"/>
                <a:gd name="connsiteX8" fmla="*/ 2188029 w 5197122"/>
                <a:gd name="connsiteY8" fmla="*/ 1098578 h 2132721"/>
                <a:gd name="connsiteX0" fmla="*/ 2188029 w 5197122"/>
                <a:gd name="connsiteY0" fmla="*/ 109857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530121 w 5197122"/>
                <a:gd name="connsiteY4" fmla="*/ 936104 h 2132721"/>
                <a:gd name="connsiteX5" fmla="*/ 4314590 w 5197122"/>
                <a:gd name="connsiteY5" fmla="*/ 792088 h 2132721"/>
                <a:gd name="connsiteX6" fmla="*/ 3592286 w 5197122"/>
                <a:gd name="connsiteY6" fmla="*/ 1882350 h 2132721"/>
                <a:gd name="connsiteX7" fmla="*/ 1469572 w 5197122"/>
                <a:gd name="connsiteY7" fmla="*/ 1915007 h 2132721"/>
                <a:gd name="connsiteX8" fmla="*/ 2188029 w 5197122"/>
                <a:gd name="connsiteY8" fmla="*/ 1098578 h 2132721"/>
                <a:gd name="connsiteX0" fmla="*/ 2188029 w 5197122"/>
                <a:gd name="connsiteY0" fmla="*/ 109857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530121 w 5197122"/>
                <a:gd name="connsiteY4" fmla="*/ 936104 h 2132721"/>
                <a:gd name="connsiteX5" fmla="*/ 4314590 w 5197122"/>
                <a:gd name="connsiteY5" fmla="*/ 792088 h 2132721"/>
                <a:gd name="connsiteX6" fmla="*/ 2451471 w 5197122"/>
                <a:gd name="connsiteY6" fmla="*/ 1872208 h 2132721"/>
                <a:gd name="connsiteX7" fmla="*/ 1469572 w 5197122"/>
                <a:gd name="connsiteY7" fmla="*/ 1915007 h 2132721"/>
                <a:gd name="connsiteX8" fmla="*/ 2188029 w 5197122"/>
                <a:gd name="connsiteY8" fmla="*/ 109857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530121 w 5197122"/>
                <a:gd name="connsiteY4" fmla="*/ 936104 h 2132721"/>
                <a:gd name="connsiteX5" fmla="*/ 4314590 w 5197122"/>
                <a:gd name="connsiteY5" fmla="*/ 792088 h 2132721"/>
                <a:gd name="connsiteX6" fmla="*/ 2451471 w 5197122"/>
                <a:gd name="connsiteY6" fmla="*/ 1872208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530121 w 5197122"/>
                <a:gd name="connsiteY4" fmla="*/ 936104 h 2132721"/>
                <a:gd name="connsiteX5" fmla="*/ 4314590 w 5197122"/>
                <a:gd name="connsiteY5" fmla="*/ 792088 h 2132721"/>
                <a:gd name="connsiteX6" fmla="*/ 2549530 w 5197122"/>
                <a:gd name="connsiteY6" fmla="*/ 1656184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314590 w 5197122"/>
                <a:gd name="connsiteY5" fmla="*/ 792088 h 2132721"/>
                <a:gd name="connsiteX6" fmla="*/ 2549530 w 5197122"/>
                <a:gd name="connsiteY6" fmla="*/ 1656184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510708 w 5197122"/>
                <a:gd name="connsiteY5" fmla="*/ 648072 h 2132721"/>
                <a:gd name="connsiteX6" fmla="*/ 2549530 w 5197122"/>
                <a:gd name="connsiteY6" fmla="*/ 1656184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510708 w 5197122"/>
                <a:gd name="connsiteY5" fmla="*/ 648072 h 2132721"/>
                <a:gd name="connsiteX6" fmla="*/ 3137884 w 5197122"/>
                <a:gd name="connsiteY6" fmla="*/ 1656184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510708 w 5197122"/>
                <a:gd name="connsiteY5" fmla="*/ 648072 h 2132721"/>
                <a:gd name="connsiteX6" fmla="*/ 3137884 w 5197122"/>
                <a:gd name="connsiteY6" fmla="*/ 1728192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412649 w 5197122"/>
                <a:gd name="connsiteY5" fmla="*/ 648072 h 2132721"/>
                <a:gd name="connsiteX6" fmla="*/ 3137884 w 5197122"/>
                <a:gd name="connsiteY6" fmla="*/ 1728192 h 2132721"/>
                <a:gd name="connsiteX7" fmla="*/ 1469572 w 5197122"/>
                <a:gd name="connsiteY7" fmla="*/ 1915007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412649 w 5197122"/>
                <a:gd name="connsiteY5" fmla="*/ 648072 h 2132721"/>
                <a:gd name="connsiteX6" fmla="*/ 3137884 w 5197122"/>
                <a:gd name="connsiteY6" fmla="*/ 1728192 h 2132721"/>
                <a:gd name="connsiteX7" fmla="*/ 1568941 w 5197122"/>
                <a:gd name="connsiteY7" fmla="*/ 1872208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412649 w 5197122"/>
                <a:gd name="connsiteY5" fmla="*/ 648072 h 2132721"/>
                <a:gd name="connsiteX6" fmla="*/ 3334001 w 5197122"/>
                <a:gd name="connsiteY6" fmla="*/ 1656184 h 2132721"/>
                <a:gd name="connsiteX7" fmla="*/ 1568941 w 5197122"/>
                <a:gd name="connsiteY7" fmla="*/ 1872208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712029 w 5197122"/>
                <a:gd name="connsiteY2" fmla="*/ 2132721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412649 w 5197122"/>
                <a:gd name="connsiteY5" fmla="*/ 648072 h 2132721"/>
                <a:gd name="connsiteX6" fmla="*/ 3039825 w 5197122"/>
                <a:gd name="connsiteY6" fmla="*/ 1656184 h 2132721"/>
                <a:gd name="connsiteX7" fmla="*/ 1568941 w 5197122"/>
                <a:gd name="connsiteY7" fmla="*/ 1872208 h 2132721"/>
                <a:gd name="connsiteX8" fmla="*/ 2549530 w 5197122"/>
                <a:gd name="connsiteY8" fmla="*/ 1152128 h 2132721"/>
                <a:gd name="connsiteX0" fmla="*/ 2549530 w 5197122"/>
                <a:gd name="connsiteY0" fmla="*/ 1152128 h 2132721"/>
                <a:gd name="connsiteX1" fmla="*/ 0 w 5197122"/>
                <a:gd name="connsiteY1" fmla="*/ 2132721 h 2132721"/>
                <a:gd name="connsiteX2" fmla="*/ 3170930 w 5197122"/>
                <a:gd name="connsiteY2" fmla="*/ 2097693 h 2132721"/>
                <a:gd name="connsiteX3" fmla="*/ 5197122 w 5197122"/>
                <a:gd name="connsiteY3" fmla="*/ 0 h 2132721"/>
                <a:gd name="connsiteX4" fmla="*/ 3824296 w 5197122"/>
                <a:gd name="connsiteY4" fmla="*/ 720080 h 2132721"/>
                <a:gd name="connsiteX5" fmla="*/ 4412649 w 5197122"/>
                <a:gd name="connsiteY5" fmla="*/ 648072 h 2132721"/>
                <a:gd name="connsiteX6" fmla="*/ 3039825 w 5197122"/>
                <a:gd name="connsiteY6" fmla="*/ 1656184 h 2132721"/>
                <a:gd name="connsiteX7" fmla="*/ 1568941 w 5197122"/>
                <a:gd name="connsiteY7" fmla="*/ 1872208 h 2132721"/>
                <a:gd name="connsiteX8" fmla="*/ 2549530 w 5197122"/>
                <a:gd name="connsiteY8" fmla="*/ 1152128 h 2132721"/>
                <a:gd name="connsiteX0" fmla="*/ 2549530 w 5328226"/>
                <a:gd name="connsiteY0" fmla="*/ 1095434 h 2076027"/>
                <a:gd name="connsiteX1" fmla="*/ 0 w 5328226"/>
                <a:gd name="connsiteY1" fmla="*/ 2076027 h 2076027"/>
                <a:gd name="connsiteX2" fmla="*/ 3170930 w 5328226"/>
                <a:gd name="connsiteY2" fmla="*/ 2040999 h 2076027"/>
                <a:gd name="connsiteX3" fmla="*/ 5328226 w 5328226"/>
                <a:gd name="connsiteY3" fmla="*/ 0 h 2076027"/>
                <a:gd name="connsiteX4" fmla="*/ 3824296 w 5328226"/>
                <a:gd name="connsiteY4" fmla="*/ 663386 h 2076027"/>
                <a:gd name="connsiteX5" fmla="*/ 4412649 w 5328226"/>
                <a:gd name="connsiteY5" fmla="*/ 591378 h 2076027"/>
                <a:gd name="connsiteX6" fmla="*/ 3039825 w 5328226"/>
                <a:gd name="connsiteY6" fmla="*/ 1599490 h 2076027"/>
                <a:gd name="connsiteX7" fmla="*/ 1568941 w 5328226"/>
                <a:gd name="connsiteY7" fmla="*/ 1815514 h 2076027"/>
                <a:gd name="connsiteX8" fmla="*/ 2549530 w 5328226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3170930 w 5426285"/>
                <a:gd name="connsiteY2" fmla="*/ 2040999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3039825 w 5426285"/>
                <a:gd name="connsiteY6" fmla="*/ 1599490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3170930 w 5426285"/>
                <a:gd name="connsiteY2" fmla="*/ 2040999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2288400 w 5426285"/>
                <a:gd name="connsiteY6" fmla="*/ 1814221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3170930 w 5426285"/>
                <a:gd name="connsiteY2" fmla="*/ 2040999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3268989 w 5426285"/>
                <a:gd name="connsiteY6" fmla="*/ 1303971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3170930 w 5426285"/>
                <a:gd name="connsiteY2" fmla="*/ 2040999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2974812 w 5426285"/>
                <a:gd name="connsiteY6" fmla="*/ 1700832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3170930 w 5426285"/>
                <a:gd name="connsiteY2" fmla="*/ 2040999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2974812 w 5426285"/>
                <a:gd name="connsiteY6" fmla="*/ 1530749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2974812 w 5426285"/>
                <a:gd name="connsiteY2" fmla="*/ 2040998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412649 w 5426285"/>
                <a:gd name="connsiteY5" fmla="*/ 591378 h 2076027"/>
                <a:gd name="connsiteX6" fmla="*/ 2974812 w 5426285"/>
                <a:gd name="connsiteY6" fmla="*/ 1530749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2974812 w 5426285"/>
                <a:gd name="connsiteY2" fmla="*/ 2040998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347637 w 5426285"/>
                <a:gd name="connsiteY5" fmla="*/ 623638 h 2076027"/>
                <a:gd name="connsiteX6" fmla="*/ 2974812 w 5426285"/>
                <a:gd name="connsiteY6" fmla="*/ 1530749 h 2076027"/>
                <a:gd name="connsiteX7" fmla="*/ 1568941 w 5426285"/>
                <a:gd name="connsiteY7" fmla="*/ 1815514 h 2076027"/>
                <a:gd name="connsiteX8" fmla="*/ 2549530 w 5426285"/>
                <a:gd name="connsiteY8" fmla="*/ 1095434 h 2076027"/>
                <a:gd name="connsiteX0" fmla="*/ 2549530 w 5426285"/>
                <a:gd name="connsiteY0" fmla="*/ 1095434 h 2076027"/>
                <a:gd name="connsiteX1" fmla="*/ 0 w 5426285"/>
                <a:gd name="connsiteY1" fmla="*/ 2076027 h 2076027"/>
                <a:gd name="connsiteX2" fmla="*/ 2974812 w 5426285"/>
                <a:gd name="connsiteY2" fmla="*/ 2040998 h 2076027"/>
                <a:gd name="connsiteX3" fmla="*/ 5426285 w 5426285"/>
                <a:gd name="connsiteY3" fmla="*/ 0 h 2076027"/>
                <a:gd name="connsiteX4" fmla="*/ 3824296 w 5426285"/>
                <a:gd name="connsiteY4" fmla="*/ 663386 h 2076027"/>
                <a:gd name="connsiteX5" fmla="*/ 4347637 w 5426285"/>
                <a:gd name="connsiteY5" fmla="*/ 623638 h 2076027"/>
                <a:gd name="connsiteX6" fmla="*/ 1568941 w 5426285"/>
                <a:gd name="connsiteY6" fmla="*/ 1815514 h 2076027"/>
                <a:gd name="connsiteX7" fmla="*/ 2549530 w 5426285"/>
                <a:gd name="connsiteY7" fmla="*/ 1095434 h 2076027"/>
                <a:gd name="connsiteX0" fmla="*/ 2549530 w 5426285"/>
                <a:gd name="connsiteY0" fmla="*/ 1095434 h 2097693"/>
                <a:gd name="connsiteX1" fmla="*/ 0 w 5426285"/>
                <a:gd name="connsiteY1" fmla="*/ 2076027 h 2097693"/>
                <a:gd name="connsiteX2" fmla="*/ 2876753 w 5426285"/>
                <a:gd name="connsiteY2" fmla="*/ 2097693 h 2097693"/>
                <a:gd name="connsiteX3" fmla="*/ 5426285 w 5426285"/>
                <a:gd name="connsiteY3" fmla="*/ 0 h 2097693"/>
                <a:gd name="connsiteX4" fmla="*/ 3824296 w 5426285"/>
                <a:gd name="connsiteY4" fmla="*/ 663386 h 2097693"/>
                <a:gd name="connsiteX5" fmla="*/ 4347637 w 5426285"/>
                <a:gd name="connsiteY5" fmla="*/ 623638 h 2097693"/>
                <a:gd name="connsiteX6" fmla="*/ 1568941 w 5426285"/>
                <a:gd name="connsiteY6" fmla="*/ 1815514 h 2097693"/>
                <a:gd name="connsiteX7" fmla="*/ 2549530 w 5426285"/>
                <a:gd name="connsiteY7" fmla="*/ 1095434 h 2097693"/>
                <a:gd name="connsiteX0" fmla="*/ 2614544 w 5491299"/>
                <a:gd name="connsiteY0" fmla="*/ 1095434 h 2097693"/>
                <a:gd name="connsiteX1" fmla="*/ 0 w 5491299"/>
                <a:gd name="connsiteY1" fmla="*/ 2097693 h 2097693"/>
                <a:gd name="connsiteX2" fmla="*/ 2941767 w 5491299"/>
                <a:gd name="connsiteY2" fmla="*/ 2097693 h 2097693"/>
                <a:gd name="connsiteX3" fmla="*/ 5491299 w 5491299"/>
                <a:gd name="connsiteY3" fmla="*/ 0 h 2097693"/>
                <a:gd name="connsiteX4" fmla="*/ 3889310 w 5491299"/>
                <a:gd name="connsiteY4" fmla="*/ 663386 h 2097693"/>
                <a:gd name="connsiteX5" fmla="*/ 4412651 w 5491299"/>
                <a:gd name="connsiteY5" fmla="*/ 623638 h 2097693"/>
                <a:gd name="connsiteX6" fmla="*/ 1633955 w 5491299"/>
                <a:gd name="connsiteY6" fmla="*/ 1815514 h 2097693"/>
                <a:gd name="connsiteX7" fmla="*/ 2614544 w 5491299"/>
                <a:gd name="connsiteY7" fmla="*/ 1095434 h 209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1299" h="2097693">
                  <a:moveTo>
                    <a:pt x="2614544" y="1095434"/>
                  </a:moveTo>
                  <a:lnTo>
                    <a:pt x="0" y="2097693"/>
                  </a:lnTo>
                  <a:lnTo>
                    <a:pt x="2941767" y="2097693"/>
                  </a:lnTo>
                  <a:lnTo>
                    <a:pt x="5491299" y="0"/>
                  </a:lnTo>
                  <a:lnTo>
                    <a:pt x="3889310" y="663386"/>
                  </a:lnTo>
                  <a:lnTo>
                    <a:pt x="4412651" y="623638"/>
                  </a:lnTo>
                  <a:lnTo>
                    <a:pt x="1633955" y="1815514"/>
                  </a:lnTo>
                  <a:lnTo>
                    <a:pt x="2614544" y="1095434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2061245" y="3753072"/>
              <a:ext cx="5148000" cy="324000"/>
            </a:xfrm>
            <a:custGeom>
              <a:avLst/>
              <a:gdLst>
                <a:gd name="connsiteX0" fmla="*/ 0 w 912019"/>
                <a:gd name="connsiteY0" fmla="*/ 4763 h 64294"/>
                <a:gd name="connsiteX1" fmla="*/ 912019 w 912019"/>
                <a:gd name="connsiteY1" fmla="*/ 0 h 64294"/>
                <a:gd name="connsiteX2" fmla="*/ 14287 w 912019"/>
                <a:gd name="connsiteY2" fmla="*/ 64294 h 64294"/>
                <a:gd name="connsiteX3" fmla="*/ 0 w 912019"/>
                <a:gd name="connsiteY3" fmla="*/ 4763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019" h="64294">
                  <a:moveTo>
                    <a:pt x="0" y="4763"/>
                  </a:moveTo>
                  <a:lnTo>
                    <a:pt x="912019" y="0"/>
                  </a:lnTo>
                  <a:lnTo>
                    <a:pt x="14287" y="64294"/>
                  </a:lnTo>
                  <a:cubicBezTo>
                    <a:pt x="13493" y="45244"/>
                    <a:pt x="12700" y="26194"/>
                    <a:pt x="0" y="4763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55576" y="44624"/>
            <a:ext cx="767099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jan Pro" pitchFamily="18" charset="0"/>
              </a:rPr>
              <a:t>DI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</a:rPr>
              <a:t>ga</a:t>
            </a:r>
            <a:r>
              <a:rPr lang="it-IT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 </a:t>
            </a:r>
            <a:r>
              <a:rPr lang="it-IT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jan Pro" pitchFamily="18" charset="0"/>
              </a:rPr>
              <a:t>M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</a:rPr>
              <a:t>arittima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 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</a:rPr>
              <a:t>per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 l’</a:t>
            </a:r>
            <a:r>
              <a:rPr lang="it-IT" sz="2000" b="1" cap="none" spc="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rajan Pro" pitchFamily="18" charset="0"/>
              </a:rPr>
              <a:t>E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n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</a:rPr>
              <a:t>er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gia del </a:t>
            </a:r>
            <a:r>
              <a:rPr lang="it-IT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jan Pro" pitchFamily="18" charset="0"/>
              </a:rPr>
              <a:t>M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oto </a:t>
            </a:r>
            <a:r>
              <a:rPr lang="it-IT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jan Pro" pitchFamily="18" charset="0"/>
              </a:rPr>
              <a:t>O</a:t>
            </a:r>
            <a:r>
              <a:rPr lang="it-IT" sz="20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rajan Pro" pitchFamily="18" charset="0"/>
              </a:rPr>
              <a:t>ndoso</a:t>
            </a:r>
            <a:endParaRPr lang="it-IT" sz="2000" b="1" cap="none" spc="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Trajan Pro" pitchFamily="18" charset="0"/>
            </a:endParaRPr>
          </a:p>
        </p:txBody>
      </p:sp>
      <p:pic>
        <p:nvPicPr>
          <p:cNvPr id="25" name="Immagin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33256"/>
            <a:ext cx="2124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1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44142"/>
            <a:ext cx="1692000" cy="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:\Bando Giovani\DOCUMENTAZIONE DI SUPPORTO\STUDIO COMUNICAZIONE\images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79255"/>
            <a:ext cx="2016000" cy="97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F:\Bando Giovani\DOCUMENTAZIONE DI SUPPORTO\STUDIO COMUNICAZIONE\download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05375"/>
            <a:ext cx="1446609" cy="909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H:\Bando Giovani\DOCUMENTAZIONE DI SUPPORTO\STUDIO COMUNICAZIONE\logo MSE.jpg"/>
          <p:cNvPicPr>
            <a:picLocks noChangeAspect="1" noChangeArrowheads="1"/>
          </p:cNvPicPr>
          <p:nvPr/>
        </p:nvPicPr>
        <p:blipFill>
          <a:blip r:embed="rId11" cstate="print"/>
          <a:srcRect l="25678" r="25820" b="21875"/>
          <a:stretch>
            <a:fillRect/>
          </a:stretch>
        </p:blipFill>
        <p:spPr bwMode="auto">
          <a:xfrm>
            <a:off x="7596336" y="5733256"/>
            <a:ext cx="489654" cy="432048"/>
          </a:xfrm>
          <a:prstGeom prst="rect">
            <a:avLst/>
          </a:prstGeom>
          <a:noFill/>
        </p:spPr>
      </p:pic>
      <p:pic>
        <p:nvPicPr>
          <p:cNvPr id="30" name="Picture 3" descr="H:\Bando Giovani\DOCUMENTAZIONE DI SUPPORTO\STUDIO COMUNICAZIONE\logo MSE.jpg"/>
          <p:cNvPicPr>
            <a:picLocks noChangeAspect="1" noChangeArrowheads="1"/>
          </p:cNvPicPr>
          <p:nvPr/>
        </p:nvPicPr>
        <p:blipFill>
          <a:blip r:embed="rId11" cstate="print"/>
          <a:srcRect l="25678" r="25820" b="21875"/>
          <a:stretch>
            <a:fillRect/>
          </a:stretch>
        </p:blipFill>
        <p:spPr bwMode="auto">
          <a:xfrm>
            <a:off x="5292080" y="5733256"/>
            <a:ext cx="489654" cy="43204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 l="4324" t="16382" r="16867" b="73165"/>
          <a:stretch>
            <a:fillRect/>
          </a:stretch>
        </p:blipFill>
        <p:spPr bwMode="auto">
          <a:xfrm>
            <a:off x="-18000" y="6669360"/>
            <a:ext cx="9180000" cy="2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Bando Giovani\DOCUMENTAZIONE DI SUPPORTO\STUDIO COMUNICAZIONE\3042791963_b342ec8872_z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4311" y="144015"/>
            <a:ext cx="5095379" cy="339161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ttangolo 6"/>
          <p:cNvSpPr/>
          <p:nvPr/>
        </p:nvSpPr>
        <p:spPr>
          <a:xfrm>
            <a:off x="701570" y="4365104"/>
            <a:ext cx="774086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jan Pro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Promuovere la realizzazione del primo impianto pilota al mondo di dispositivo “a tracimazione” per la conversione dell’energia da moto ondoso integrato totalmente nelle dighe marittime.</a:t>
            </a:r>
          </a:p>
        </p:txBody>
      </p:sp>
      <p:sp>
        <p:nvSpPr>
          <p:cNvPr id="8" name="Rettangolo 7"/>
          <p:cNvSpPr/>
          <p:nvPr/>
        </p:nvSpPr>
        <p:spPr>
          <a:xfrm rot="19659302">
            <a:off x="1664527" y="368361"/>
            <a:ext cx="232307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4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SOCIAL</a:t>
            </a:r>
            <a:endParaRPr lang="it-IT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74"/>
          <p:cNvSpPr>
            <a:spLocks noChangeArrowheads="1"/>
          </p:cNvSpPr>
          <p:nvPr/>
        </p:nvSpPr>
        <p:spPr bwMode="auto">
          <a:xfrm>
            <a:off x="5436096" y="2060848"/>
            <a:ext cx="4508485" cy="145574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374"/>
          <p:cNvSpPr>
            <a:spLocks noChangeArrowheads="1"/>
          </p:cNvSpPr>
          <p:nvPr/>
        </p:nvSpPr>
        <p:spPr bwMode="auto">
          <a:xfrm>
            <a:off x="5652120" y="5085184"/>
            <a:ext cx="4508485" cy="145574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83" t="13285" r="11542" b="1201"/>
          <a:stretch>
            <a:fillRect/>
          </a:stretch>
        </p:blipFill>
        <p:spPr bwMode="auto">
          <a:xfrm>
            <a:off x="107504" y="1844824"/>
            <a:ext cx="6336704" cy="481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Bando Giovani\DOCUMENTAZIONE DI SUPPORTO\STUDIO COMUNICAZIONE\DIMEMO.jpg"/>
          <p:cNvPicPr>
            <a:picLocks noChangeAspect="1" noChangeArrowheads="1"/>
          </p:cNvPicPr>
          <p:nvPr/>
        </p:nvPicPr>
        <p:blipFill>
          <a:blip r:embed="rId3" cstate="print"/>
          <a:srcRect l="20132" t="11016" r="17901" b="11870"/>
          <a:stretch>
            <a:fillRect/>
          </a:stretch>
        </p:blipFill>
        <p:spPr bwMode="auto">
          <a:xfrm>
            <a:off x="7861768" y="1"/>
            <a:ext cx="1282232" cy="1196751"/>
          </a:xfrm>
          <a:prstGeom prst="rect">
            <a:avLst/>
          </a:prstGeom>
          <a:noFill/>
        </p:spPr>
      </p:pic>
      <p:pic>
        <p:nvPicPr>
          <p:cNvPr id="6" name="Picture 4" descr="concept"/>
          <p:cNvPicPr>
            <a:picLocks noChangeAspect="1" noChangeArrowheads="1"/>
          </p:cNvPicPr>
          <p:nvPr/>
        </p:nvPicPr>
        <p:blipFill>
          <a:blip r:embed="rId4" cstate="print"/>
          <a:srcRect t="42625" b="27000"/>
          <a:stretch>
            <a:fillRect/>
          </a:stretch>
        </p:blipFill>
        <p:spPr bwMode="auto">
          <a:xfrm>
            <a:off x="323528" y="0"/>
            <a:ext cx="3240360" cy="607568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</a:ln>
          <a:effectLst/>
        </p:spPr>
      </p:cxnSp>
      <p:pic>
        <p:nvPicPr>
          <p:cNvPr id="9" name="Picture 2" descr="http://www.google.it/url?source=imglanding&amp;ct=img&amp;q=http://freeassociationdesign.files.wordpress.com/2010/09/app-5b-cfd-emerged-breakwater-accropode-regular.jpg?w=552&amp;h=254&amp;sa=X&amp;ei=FDl0T_Fa0O05nt_1TA&amp;ved=0CAkQ8wc4Ug&amp;usg=AFQjCNHKwk5XhYtFZ12p4-dM1QDB-UL6I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15"/>
          <a:stretch>
            <a:fillRect/>
          </a:stretch>
        </p:blipFill>
        <p:spPr bwMode="auto">
          <a:xfrm>
            <a:off x="6641034" y="4005064"/>
            <a:ext cx="2502966" cy="187220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3" t="16480" r="11017" b="17161"/>
          <a:stretch>
            <a:fillRect/>
          </a:stretch>
        </p:blipFill>
        <p:spPr bwMode="auto">
          <a:xfrm>
            <a:off x="6228183" y="1196752"/>
            <a:ext cx="2915817" cy="198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-1" y="1052736"/>
            <a:ext cx="4680000" cy="341901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73" tIns="32137" rIns="64273" bIns="32137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SEZIONE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TIPO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DIMEMO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4149080"/>
            <a:ext cx="4680000" cy="341901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73" tIns="32137" rIns="64273" bIns="32137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SEZIONE TRADIZIONALE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5496" y="833537"/>
            <a:ext cx="108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59321" y="833537"/>
            <a:ext cx="108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5496" y="958503"/>
            <a:ext cx="108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>
            <a:off x="213321" y="836712"/>
            <a:ext cx="1118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35496" y="3929881"/>
            <a:ext cx="108000" cy="10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59321" y="3929881"/>
            <a:ext cx="108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496" y="4054847"/>
            <a:ext cx="108000" cy="1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213321" y="3933056"/>
            <a:ext cx="1118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2" name="Picture 3" descr="C:\Users\Pasquale-PC\Pictures\goldfish_light_bulbs_lightbulb_widescreen_desktop_1680x1050_free-wallpaper-1938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95" t="6381" r="10595" b="6381"/>
          <a:stretch/>
        </p:blipFill>
        <p:spPr bwMode="auto">
          <a:xfrm>
            <a:off x="4932040" y="-1"/>
            <a:ext cx="1944216" cy="1389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374"/>
          <p:cNvSpPr>
            <a:spLocks noChangeArrowheads="1"/>
          </p:cNvSpPr>
          <p:nvPr/>
        </p:nvSpPr>
        <p:spPr bwMode="auto">
          <a:xfrm>
            <a:off x="-180527" y="5805264"/>
            <a:ext cx="4176463" cy="1152128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034" t="34120" r="12067" b="17161"/>
          <a:stretch>
            <a:fillRect/>
          </a:stretch>
        </p:blipFill>
        <p:spPr bwMode="auto">
          <a:xfrm>
            <a:off x="683568" y="692696"/>
            <a:ext cx="75184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Connettore 2 19"/>
          <p:cNvCxnSpPr/>
          <p:nvPr/>
        </p:nvCxnSpPr>
        <p:spPr>
          <a:xfrm flipH="1">
            <a:off x="5220072" y="1052736"/>
            <a:ext cx="648072" cy="31541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Rettangolo 20"/>
          <p:cNvSpPr/>
          <p:nvPr/>
        </p:nvSpPr>
        <p:spPr>
          <a:xfrm>
            <a:off x="2915816" y="2996952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Turbina </a:t>
            </a:r>
            <a:r>
              <a:rPr kumimoji="0" lang="it-IT" sz="1800" b="1" i="0" u="none" strike="noStrike" kern="0" cap="none" spc="0" normalizeH="0" baseline="0" noProof="0" dirty="0" err="1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kaplan</a:t>
            </a:r>
            <a:r>
              <a:rPr kumimoji="0" lang="it-IT" sz="1800" b="1" i="0" u="none" strike="noStrike" kern="0" cap="none" spc="0" normalizeH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 </a:t>
            </a:r>
            <a:r>
              <a:rPr kumimoji="0" lang="it-IT" sz="1800" b="1" i="0" u="none" strike="noStrike" kern="0" cap="none" spc="0" normalizeH="0" noProof="0" dirty="0" err="1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S-type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BernhardFashion BT" pitchFamily="82" charset="0"/>
            </a:endParaRPr>
          </a:p>
        </p:txBody>
      </p:sp>
      <p:pic>
        <p:nvPicPr>
          <p:cNvPr id="22" name="Picture 2" descr="http://www.google.it/url?source=imglanding&amp;ct=img&amp;q=http://it.dreamstime.com/insieme-dei-simboli-dell-onda-thumb14129779.jpg&amp;sa=X&amp;ei=ard1T4jlGszP4QT-oNCgDw&amp;ved=0CAkQ8wc&amp;usg=AFQjCNHrnD-go0Tt2yY4JarN-6G8sSdayw"/>
          <p:cNvPicPr>
            <a:picLocks noChangeAspect="1" noChangeArrowheads="1"/>
          </p:cNvPicPr>
          <p:nvPr/>
        </p:nvPicPr>
        <p:blipFill>
          <a:blip r:embed="rId3" cstate="print"/>
          <a:srcRect l="65863" t="2789" r="6793" b="82904"/>
          <a:stretch>
            <a:fillRect/>
          </a:stretch>
        </p:blipFill>
        <p:spPr bwMode="auto">
          <a:xfrm flipH="1">
            <a:off x="1403648" y="1340768"/>
            <a:ext cx="1080120" cy="432048"/>
          </a:xfrm>
          <a:prstGeom prst="rect">
            <a:avLst/>
          </a:prstGeom>
          <a:noFill/>
        </p:spPr>
      </p:pic>
      <p:cxnSp>
        <p:nvCxnSpPr>
          <p:cNvPr id="23" name="Connettore 2 22"/>
          <p:cNvCxnSpPr>
            <a:stCxn id="24" idx="0"/>
          </p:cNvCxnSpPr>
          <p:nvPr/>
        </p:nvCxnSpPr>
        <p:spPr>
          <a:xfrm flipH="1" flipV="1">
            <a:off x="6012160" y="1988840"/>
            <a:ext cx="777197" cy="100811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4" name="Rettangolo 23"/>
          <p:cNvSpPr/>
          <p:nvPr/>
        </p:nvSpPr>
        <p:spPr>
          <a:xfrm>
            <a:off x="5796136" y="2996952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Diffusore + condotta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BernhardFashion BT" pitchFamily="82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508104" y="76470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 w="50800"/>
                <a:solidFill>
                  <a:schemeClr val="accent2">
                    <a:lumMod val="50000"/>
                  </a:schemeClr>
                </a:solidFill>
                <a:uLnTx/>
                <a:uFillTx/>
                <a:latin typeface="BernhardFashion BT" pitchFamily="82" charset="0"/>
              </a:rPr>
              <a:t>Impianti elettro-meccanici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BernhardFashion BT" pitchFamily="82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0" y="0"/>
            <a:ext cx="313184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LOCALE 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MACCHINE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78220" y="856689"/>
            <a:ext cx="648000" cy="829463"/>
          </a:xfrm>
          <a:prstGeom prst="line">
            <a:avLst/>
          </a:prstGeom>
          <a:noFill/>
          <a:ln w="95250" cmpd="tri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91417" tIns="45709" rIns="91417" bIns="4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 flipV="1">
            <a:off x="2819400" y="1643251"/>
            <a:ext cx="711715" cy="0"/>
          </a:xfrm>
          <a:prstGeom prst="line">
            <a:avLst/>
          </a:prstGeom>
          <a:noFill/>
          <a:ln w="57150" cmpd="thinThick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lIns="91417" tIns="45709" rIns="91417" bIns="4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505200" y="813793"/>
            <a:ext cx="0" cy="838200"/>
          </a:xfrm>
          <a:prstGeom prst="line">
            <a:avLst/>
          </a:prstGeom>
          <a:noFill/>
          <a:ln w="57150" cmpd="thinThick">
            <a:solidFill>
              <a:srgbClr val="3D936C"/>
            </a:solidFill>
            <a:round/>
            <a:headEnd/>
            <a:tailEnd type="triangle" w="med" len="med"/>
          </a:ln>
          <a:effectLst/>
        </p:spPr>
        <p:txBody>
          <a:bodyPr wrap="none" lIns="91417" tIns="45709" rIns="91417" bIns="4570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23928" y="3717032"/>
            <a:ext cx="5220072" cy="230018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58775" indent="-185738">
              <a:lnSpc>
                <a:spcPct val="250000"/>
              </a:lnSpc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MAGGIORE CONTINUITÀ NELLA DISPENSA </a:t>
            </a:r>
            <a:r>
              <a:rPr lang="it-IT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ENERGIA </a:t>
            </a:r>
          </a:p>
          <a:p>
            <a:pPr marL="358775" indent="-185738">
              <a:lnSpc>
                <a:spcPct val="250000"/>
              </a:lnSpc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RIDUZIONE DRASTICA </a:t>
            </a:r>
            <a:r>
              <a:rPr lang="it-IT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REGIMI TRANSITORI</a:t>
            </a:r>
          </a:p>
          <a:p>
            <a:pPr marL="358775" indent="-185738">
              <a:lnSpc>
                <a:spcPct val="250000"/>
              </a:lnSpc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MAGGIORE VITA TECNICA DEL GENERATORE-TURBINA </a:t>
            </a:r>
          </a:p>
          <a:p>
            <a:pPr marL="358775" indent="-185738">
              <a:lnSpc>
                <a:spcPct val="250000"/>
              </a:lnSpc>
              <a:buFont typeface="Wingdings" pitchFamily="2" charset="2"/>
              <a:buChar char="Ø"/>
            </a:pP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EFFICACIA GLOBALE SORPRENDENTE</a:t>
            </a:r>
            <a:endParaRPr lang="it-IT" sz="15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6" name="Picture 4" descr="http://www.cchpe.net/uploads/S-Type%20Tubular/SK-15.jp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2B669E"/>
              </a:clrFrom>
              <a:clrTo>
                <a:srgbClr val="2B669E">
                  <a:alpha val="0"/>
                </a:srgbClr>
              </a:clrTo>
            </a:clrChange>
          </a:blip>
          <a:srcRect r="52808"/>
          <a:stretch>
            <a:fillRect/>
          </a:stretch>
        </p:blipFill>
        <p:spPr bwMode="auto">
          <a:xfrm flipH="1">
            <a:off x="4860032" y="1513359"/>
            <a:ext cx="432048" cy="612000"/>
          </a:xfrm>
          <a:prstGeom prst="rect">
            <a:avLst/>
          </a:prstGeom>
          <a:noFill/>
        </p:spPr>
      </p:pic>
      <p:cxnSp>
        <p:nvCxnSpPr>
          <p:cNvPr id="19" name="Connettore 2 18"/>
          <p:cNvCxnSpPr/>
          <p:nvPr/>
        </p:nvCxnSpPr>
        <p:spPr>
          <a:xfrm flipV="1">
            <a:off x="4860032" y="1916832"/>
            <a:ext cx="288032" cy="115212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3" name="그림 4" descr="01 단색 입체.png"/>
          <p:cNvPicPr>
            <a:picLocks noChangeAspect="1"/>
          </p:cNvPicPr>
          <p:nvPr/>
        </p:nvPicPr>
        <p:blipFill>
          <a:blip r:embed="rId6" cstate="print">
            <a:lum bright="7000" contrast="15000"/>
          </a:blip>
          <a:srcRect l="24410" t="17199" r="27847" b="36227"/>
          <a:stretch>
            <a:fillRect/>
          </a:stretch>
        </p:blipFill>
        <p:spPr>
          <a:xfrm>
            <a:off x="251520" y="3789040"/>
            <a:ext cx="3053722" cy="2234214"/>
          </a:xfrm>
          <a:prstGeom prst="rect">
            <a:avLst/>
          </a:prstGeom>
        </p:spPr>
      </p:pic>
      <p:cxnSp>
        <p:nvCxnSpPr>
          <p:cNvPr id="65" name="Connettore 1 64"/>
          <p:cNvCxnSpPr/>
          <p:nvPr/>
        </p:nvCxnSpPr>
        <p:spPr>
          <a:xfrm flipH="1">
            <a:off x="2123728" y="4120616"/>
            <a:ext cx="2016224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H="1">
            <a:off x="2123728" y="4703372"/>
            <a:ext cx="2016224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H="1">
            <a:off x="2123728" y="5261858"/>
            <a:ext cx="2016224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2123728" y="5848808"/>
            <a:ext cx="2016224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3131840" y="0"/>
            <a:ext cx="208823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SEZIONE TIPO</a:t>
            </a:r>
            <a:endParaRPr lang="it-IT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ngineering desig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3"/>
            <a:ext cx="3563888" cy="35220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6" descr="C:\Users\Diego\Desktop\AAU_test_2012\photo\IMG_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6260" cy="19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l="16800" t="17640" r="11801" b="5081"/>
          <a:stretch>
            <a:fillRect/>
          </a:stretch>
        </p:blipFill>
        <p:spPr bwMode="auto">
          <a:xfrm>
            <a:off x="3059832" y="2036149"/>
            <a:ext cx="2484784" cy="16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hfm.tugraz.at/typo3temp/pics/Institut-HFM_Turbine_Kaplanturbine_numerische-Stro_2d754057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556792"/>
            <a:ext cx="3443860" cy="237626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58" t="9760" r="23242" b="29673"/>
          <a:stretch>
            <a:fillRect/>
          </a:stretch>
        </p:blipFill>
        <p:spPr bwMode="auto">
          <a:xfrm>
            <a:off x="1979712" y="4365104"/>
            <a:ext cx="134296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www.hfm.tugraz.at/typo3temp/pics/Institut-HFM_Numerische-Stroemungssimulation_Rohrt_e5f6c543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6332" y="3573016"/>
            <a:ext cx="2077796" cy="1433680"/>
          </a:xfrm>
          <a:prstGeom prst="rect">
            <a:avLst/>
          </a:prstGeom>
          <a:noFill/>
        </p:spPr>
      </p:pic>
      <p:sp>
        <p:nvSpPr>
          <p:cNvPr id="21" name="Oval 374"/>
          <p:cNvSpPr>
            <a:spLocks noChangeArrowheads="1"/>
          </p:cNvSpPr>
          <p:nvPr/>
        </p:nvSpPr>
        <p:spPr bwMode="auto">
          <a:xfrm>
            <a:off x="0" y="2564904"/>
            <a:ext cx="4508485" cy="145574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philmckinney.com/wp/wp-content/uploads/2012/04/iStock_000010821364Small.jpg"/>
          <p:cNvPicPr>
            <a:picLocks noChangeAspect="1" noChangeArrowheads="1"/>
          </p:cNvPicPr>
          <p:nvPr/>
        </p:nvPicPr>
        <p:blipFill>
          <a:blip r:embed="rId8" cstate="print"/>
          <a:srcRect b="8467"/>
          <a:stretch>
            <a:fillRect/>
          </a:stretch>
        </p:blipFill>
        <p:spPr bwMode="auto">
          <a:xfrm>
            <a:off x="6876256" y="0"/>
            <a:ext cx="2267744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267744" y="116632"/>
            <a:ext cx="460851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rajan Pro" pitchFamily="18" charset="0"/>
              </a:rPr>
              <a:t>Key </a:t>
            </a:r>
            <a:r>
              <a:rPr lang="it-IT" dirty="0" err="1" smtClean="0">
                <a:solidFill>
                  <a:schemeClr val="bg1"/>
                </a:solidFill>
                <a:latin typeface="Trajan Pro" pitchFamily="18" charset="0"/>
              </a:rPr>
              <a:t>Results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13"/>
          <p:cNvSpPr/>
          <p:nvPr/>
        </p:nvSpPr>
        <p:spPr>
          <a:xfrm flipH="1">
            <a:off x="3816480" y="4941168"/>
            <a:ext cx="5076000" cy="36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ECOSOSTENIBILITA’ - BIODESIGN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모서리가 둥근 직사각형 13"/>
          <p:cNvSpPr/>
          <p:nvPr/>
        </p:nvSpPr>
        <p:spPr>
          <a:xfrm flipH="1">
            <a:off x="3816480" y="5373216"/>
            <a:ext cx="5076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AFFIDABILITÀ – LIFE CYCLE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모서리가 둥근 직사각형 13"/>
          <p:cNvSpPr/>
          <p:nvPr/>
        </p:nvSpPr>
        <p:spPr>
          <a:xfrm flipH="1">
            <a:off x="3816480" y="6237312"/>
            <a:ext cx="5076000" cy="360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MIGLIORE RICAMBIO IDRICO PORTUALE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 flipH="1">
            <a:off x="3816480" y="5805264"/>
            <a:ext cx="5076000" cy="360000"/>
          </a:xfrm>
          <a:prstGeom prst="roundRect">
            <a:avLst/>
          </a:prstGeom>
          <a:solidFill>
            <a:srgbClr val="5630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EFFICACIA ESTRAZIONE ENERGETICA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 flipH="1">
            <a:off x="3816480" y="4509120"/>
            <a:ext cx="5076000" cy="360000"/>
          </a:xfrm>
          <a:prstGeom prst="roundRect">
            <a:avLst/>
          </a:prstGeom>
          <a:solidFill>
            <a:srgbClr val="163C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BASSO COSTO - PAYBACK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83" t="18947" r="15821" b="21850"/>
          <a:stretch>
            <a:fillRect/>
          </a:stretch>
        </p:blipFill>
        <p:spPr bwMode="auto">
          <a:xfrm>
            <a:off x="0" y="260648"/>
            <a:ext cx="5004048" cy="318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://www.arabtimesonline.com/Portals/0/Images/2011/sep/22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334000"/>
            <a:ext cx="2288287" cy="1524000"/>
          </a:xfrm>
          <a:prstGeom prst="rect">
            <a:avLst/>
          </a:prstGeom>
          <a:noFill/>
        </p:spPr>
      </p:pic>
      <p:pic>
        <p:nvPicPr>
          <p:cNvPr id="11267" name="Picture 3" descr="H:\Bando Giovani\DOCUMENTAZIONE DI SUPPORTO\STUDIO COMUNICAZIONE\Nuova cartella (2)\foto-scattate-al-momento-giusto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45224"/>
            <a:ext cx="2483768" cy="1412775"/>
          </a:xfrm>
          <a:prstGeom prst="rect">
            <a:avLst/>
          </a:prstGeom>
          <a:noFill/>
        </p:spPr>
      </p:pic>
      <p:pic>
        <p:nvPicPr>
          <p:cNvPr id="22" name="Picture 7" descr="http://2.bp.blogspot.com/-jIXOwb9p4SQ/To9P0SrylGI/AAAAAAAAAGw/ncHV_zOx6zU/s1600/breakwater+damage.jpg"/>
          <p:cNvPicPr>
            <a:picLocks noChangeAspect="1" noChangeArrowheads="1"/>
          </p:cNvPicPr>
          <p:nvPr/>
        </p:nvPicPr>
        <p:blipFill>
          <a:blip r:embed="rId4" cstate="print"/>
          <a:srcRect t="67576"/>
          <a:stretch>
            <a:fillRect/>
          </a:stretch>
        </p:blipFill>
        <p:spPr bwMode="auto">
          <a:xfrm>
            <a:off x="0" y="5661248"/>
            <a:ext cx="2339752" cy="1196752"/>
          </a:xfrm>
          <a:prstGeom prst="rect">
            <a:avLst/>
          </a:prstGeom>
          <a:noFill/>
        </p:spPr>
      </p:pic>
      <p:pic>
        <p:nvPicPr>
          <p:cNvPr id="18" name="Picture 7" descr="http://2.bp.blogspot.com/-jIXOwb9p4SQ/To9P0SrylGI/AAAAAAAAAGw/ncHV_zOx6zU/s1600/breakwater+damage.jpg"/>
          <p:cNvPicPr>
            <a:picLocks noChangeAspect="1" noChangeArrowheads="1"/>
          </p:cNvPicPr>
          <p:nvPr/>
        </p:nvPicPr>
        <p:blipFill>
          <a:blip r:embed="rId4" cstate="print"/>
          <a:srcRect t="34043" b="34396"/>
          <a:stretch>
            <a:fillRect/>
          </a:stretch>
        </p:blipFill>
        <p:spPr bwMode="auto">
          <a:xfrm>
            <a:off x="2339752" y="5576937"/>
            <a:ext cx="2088232" cy="1281063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0" y="4869160"/>
            <a:ext cx="9144000" cy="36933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>
            <a:spAutoFit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Picture 2" descr="H:\Bando Giovani\DOCUMENTAZIONE DI SUPPORTO\STUDIO COMUNICAZIONE\DIMEMO_TIPO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9143999" cy="2448000"/>
          </a:xfrm>
          <a:prstGeom prst="rect">
            <a:avLst/>
          </a:prstGeom>
          <a:noFill/>
        </p:spPr>
      </p:pic>
      <p:pic>
        <p:nvPicPr>
          <p:cNvPr id="9221" name="Picture 5" descr="H:\Bando Giovani\DOCUMENTAZIONE DI SUPPORTO\STUDIO COMUNICAZIONE\Bandeau_228_Cotonou_Benin_2009_ACCROPODE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045"/>
            <a:ext cx="9144000" cy="2448000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>
            <a:spAutoFit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420888"/>
            <a:ext cx="2232000" cy="36933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  <a:latin typeface="Adobe Garamond Pro" pitchFamily="18" charset="0"/>
              </a:rPr>
              <a:t>DA OGGI IN POI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32" y="4889"/>
            <a:ext cx="2232000" cy="36933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  <a:latin typeface="Adobe Garamond Pro" pitchFamily="18" charset="0"/>
              </a:rPr>
              <a:t>SINO AD OGGI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5229200"/>
            <a:ext cx="4427984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OTTIMA RISPOSTA </a:t>
            </a:r>
            <a:r>
              <a:rPr kumimoji="0" lang="it-IT" sz="1600" b="1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" pitchFamily="18" charset="0"/>
              </a:rPr>
              <a:t>STRUTTURALE</a:t>
            </a:r>
            <a:endParaRPr kumimoji="0" lang="it-IT" sz="1600" b="1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427984" y="5229200"/>
            <a:ext cx="4716016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" pitchFamily="18" charset="0"/>
              </a:rPr>
              <a:t>MIGLIORE PROTEZIONE DA TRACIMAZIONE</a:t>
            </a:r>
            <a:endParaRPr kumimoji="0" lang="it-IT" sz="1600" b="1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4869160"/>
            <a:ext cx="5652120" cy="369332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  <a:latin typeface="Adobe Garamond Pro" pitchFamily="18" charset="0"/>
              </a:rPr>
              <a:t>EVIDENZE SCIENTIFICHE DIMOSTRANO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2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F:\Bando Giovani\DOCUMENTAZIONE DI SUPPORTO\STUDIO COMUNICAZIONE\Heavy-Rain-On-The-Eve-delle-onde-del-mare-1800x28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7"/>
          <a:stretch/>
        </p:blipFill>
        <p:spPr bwMode="auto">
          <a:xfrm>
            <a:off x="1630" y="1196752"/>
            <a:ext cx="9142370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the sea there are people who surf, others fishing, others swimming, others transporting...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80619" y="4437112"/>
            <a:ext cx="500675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  <a:ea typeface="Tahoma" panose="020B0604030504040204" pitchFamily="34" charset="0"/>
                <a:cs typeface="Tahoma" panose="020B0604030504040204" pitchFamily="34" charset="0"/>
              </a:rPr>
              <a:t>…we capture its energy</a:t>
            </a:r>
            <a:endParaRPr lang="it-IT" sz="2800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3953424" y="4898656"/>
            <a:ext cx="4788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267744" y="56612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i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hardFashion BT" pitchFamily="82" charset="0"/>
                <a:ea typeface="Tahoma" panose="020B0604030504040204" pitchFamily="34" charset="0"/>
                <a:cs typeface="Tahoma" panose="020B0604030504040204" pitchFamily="34" charset="0"/>
              </a:rPr>
              <a:t> Stavolta l’Italia arriva </a:t>
            </a:r>
            <a:r>
              <a:rPr lang="it-IT" sz="3200" i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hardFashion BT" pitchFamily="82" charset="0"/>
                <a:ea typeface="Tahoma" panose="020B0604030504040204" pitchFamily="34" charset="0"/>
                <a:cs typeface="Tahoma" panose="020B0604030504040204" pitchFamily="34" charset="0"/>
              </a:rPr>
              <a:t>prima…</a:t>
            </a:r>
            <a:endParaRPr lang="it-IT" sz="3200" i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hardFashion BT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" descr="H:\Bando Giovani\DOCUMENTAZIONE DI SUPPORTO\STUDIO COMUNICAZIONE\DIMEM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32" t="11016" r="17901" b="11870"/>
          <a:stretch>
            <a:fillRect/>
          </a:stretch>
        </p:blipFill>
        <p:spPr bwMode="auto">
          <a:xfrm>
            <a:off x="467544" y="5445224"/>
            <a:ext cx="1450446" cy="1353751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4324" t="16382" r="16867" b="73165"/>
          <a:stretch>
            <a:fillRect/>
          </a:stretch>
        </p:blipFill>
        <p:spPr bwMode="auto">
          <a:xfrm>
            <a:off x="0" y="6657152"/>
            <a:ext cx="9144000" cy="2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79264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146</Words>
  <Application>Microsoft Office PowerPoint</Application>
  <PresentationFormat>Presentazione su schermo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Pasquale-PC</dc:creator>
  <cp:lastModifiedBy>Joker</cp:lastModifiedBy>
  <cp:revision>68</cp:revision>
  <dcterms:created xsi:type="dcterms:W3CDTF">2014-03-18T16:30:23Z</dcterms:created>
  <dcterms:modified xsi:type="dcterms:W3CDTF">2014-03-28T01:13:48Z</dcterms:modified>
</cp:coreProperties>
</file>