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81" r:id="rId3"/>
    <p:sldId id="262" r:id="rId4"/>
    <p:sldId id="276" r:id="rId5"/>
    <p:sldId id="277" r:id="rId6"/>
    <p:sldId id="275" r:id="rId7"/>
    <p:sldId id="282" r:id="rId8"/>
    <p:sldId id="269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AC300-3B10-4023-BCA6-90D44CEF16CF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261C6-B512-496D-A8DF-38C32D968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9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61C6-B512-496D-A8DF-38C32D968B6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28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8AC5-C022-4EBD-89DD-43428B580AD4}" type="datetimeFigureOut">
              <a:rPr lang="it-IT" smtClean="0"/>
              <a:pPr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1FC7-1850-4E58-BE4F-ED41F9F568B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gif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7.jpe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osole.ebike" TargetMode="External"/><Relationship Id="rId5" Type="http://schemas.openxmlformats.org/officeDocument/2006/relationships/hyperlink" Target="https://twitter.com/osolebike" TargetMode="External"/><Relationship Id="rId4" Type="http://schemas.openxmlformats.org/officeDocument/2006/relationships/hyperlink" Target="mailto:osolebik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Massimo\Dropbox\Social Innovation\logoPon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10870" r="10214" b="10434"/>
          <a:stretch/>
        </p:blipFill>
        <p:spPr bwMode="auto">
          <a:xfrm>
            <a:off x="359533" y="260648"/>
            <a:ext cx="2016223" cy="1224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 descr="C:\Users\Massimo\Dropbox\Social Innovation\forum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3"/>
          <a:stretch/>
        </p:blipFill>
        <p:spPr bwMode="auto">
          <a:xfrm>
            <a:off x="3420165" y="260648"/>
            <a:ext cx="3964739" cy="9214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 descr="C:\Users\Massimo\Dropbox\Social Innovation\forum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8" t="46212" r="53554" b="26515"/>
          <a:stretch/>
        </p:blipFill>
        <p:spPr bwMode="auto">
          <a:xfrm>
            <a:off x="4053606" y="1124744"/>
            <a:ext cx="2697856" cy="288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22513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Bicicli e Tricicli elettrici a pedalata assistita di nuova generazione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47864" y="3188642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PON 04a3_00408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" y="37890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Soggetto Attuatore: 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Ing</a:t>
            </a:r>
            <a:r>
              <a:rPr lang="it-IT" dirty="0"/>
              <a:t>. Giovanni VORRARO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311407" y="1736130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Progetti di Innovazione Sociale di cui all’art.8 dell’Avviso n. 84/</a:t>
            </a:r>
            <a:r>
              <a:rPr lang="it-IT" sz="1400" dirty="0" err="1" smtClean="0"/>
              <a:t>Ric</a:t>
            </a:r>
            <a:r>
              <a:rPr lang="it-IT" sz="1400" dirty="0" smtClean="0"/>
              <a:t> del 2 marzo 2012</a:t>
            </a:r>
            <a:endParaRPr lang="it-IT" sz="1400" dirty="0"/>
          </a:p>
        </p:txBody>
      </p:sp>
      <p:sp>
        <p:nvSpPr>
          <p:cNvPr id="11" name="Rettangolo 10"/>
          <p:cNvSpPr/>
          <p:nvPr/>
        </p:nvSpPr>
        <p:spPr>
          <a:xfrm>
            <a:off x="179513" y="188640"/>
            <a:ext cx="8784976" cy="6480720"/>
          </a:xfrm>
          <a:prstGeom prst="rect">
            <a:avLst/>
          </a:prstGeom>
          <a:noFill/>
          <a:ln w="38100">
            <a:solidFill>
              <a:srgbClr val="2B9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3" y="5769412"/>
            <a:ext cx="1692187" cy="68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/>
          <a:stretch/>
        </p:blipFill>
        <p:spPr bwMode="auto">
          <a:xfrm>
            <a:off x="5508104" y="5970387"/>
            <a:ext cx="2287141" cy="461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35" y="5866201"/>
            <a:ext cx="6461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70" y="5932156"/>
            <a:ext cx="1279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0393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logo presentazi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60648"/>
            <a:ext cx="1275018" cy="360040"/>
          </a:xfrm>
          <a:prstGeom prst="rect">
            <a:avLst/>
          </a:prstGeom>
        </p:spPr>
      </p:pic>
      <p:pic>
        <p:nvPicPr>
          <p:cNvPr id="13" name="Immagine 12" descr="C:\Users\Massimo\Dropbox\Social Innovation\logoPon.g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10870" r="10214" b="10434"/>
          <a:stretch/>
        </p:blipFill>
        <p:spPr bwMode="auto">
          <a:xfrm>
            <a:off x="179512" y="188640"/>
            <a:ext cx="886185" cy="576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79512" y="6381328"/>
            <a:ext cx="1368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PON 04a3_00408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79513" y="188640"/>
            <a:ext cx="8784976" cy="6480720"/>
          </a:xfrm>
          <a:prstGeom prst="rect">
            <a:avLst/>
          </a:prstGeom>
          <a:noFill/>
          <a:ln w="38100">
            <a:solidFill>
              <a:srgbClr val="2B9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L’IDEA...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9512" y="1001634"/>
            <a:ext cx="878497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BICI E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TRICICLI ELETTRICI A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PEDALATA ASSISTITA</a:t>
            </a:r>
            <a:r>
              <a:rPr lang="it-IT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2171700" lvl="4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SIMILI A BICI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CONVENZIONALI</a:t>
            </a:r>
          </a:p>
          <a:p>
            <a:pPr marL="2171700" lvl="4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CHE SFRUTTINO L’ENERGIA </a:t>
            </a:r>
            <a:r>
              <a:rPr lang="it-IT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SOLARE</a:t>
            </a:r>
          </a:p>
          <a:p>
            <a:pPr marL="2171700" lvl="4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t-IT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MIGLIORI PRESTAZIONI IN SALITA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623997" cy="216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7426083" y="6373291"/>
            <a:ext cx="1457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Ing. Giovanni VORRARO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logo present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75018" cy="360040"/>
          </a:xfrm>
          <a:prstGeom prst="rect">
            <a:avLst/>
          </a:prstGeom>
        </p:spPr>
      </p:pic>
      <p:pic>
        <p:nvPicPr>
          <p:cNvPr id="13" name="Immagine 12" descr="C:\Users\Massimo\Dropbox\Social Innovation\logoPon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10870" r="10214" b="10434"/>
          <a:stretch/>
        </p:blipFill>
        <p:spPr bwMode="auto">
          <a:xfrm>
            <a:off x="179512" y="188640"/>
            <a:ext cx="886185" cy="576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79512" y="6381328"/>
            <a:ext cx="1368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PON 04a3_00408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79513" y="188640"/>
            <a:ext cx="8784976" cy="6480720"/>
          </a:xfrm>
          <a:prstGeom prst="rect">
            <a:avLst/>
          </a:prstGeom>
          <a:noFill/>
          <a:ln w="38100">
            <a:solidFill>
              <a:srgbClr val="2B9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L’IDEA…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1520" y="914237"/>
            <a:ext cx="86409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Primo obiettivo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BICI E TRICICLI A PEDALATA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ASSISTITA… 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SIMILI 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BICI CONVENZIONA</a:t>
            </a:r>
            <a:r>
              <a:rPr lang="it-IT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51520" y="1844824"/>
            <a:ext cx="8640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 CHE MODO?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78793" y="2318103"/>
            <a:ext cx="5937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Nascondendo le batterie nel telaio!!!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75556" y="2678142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Nascondendo il motore elettrico (centrale) nella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finta borraccia!!!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magin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0627" r="-14" b="2017"/>
          <a:stretch>
            <a:fillRect/>
          </a:stretch>
        </p:blipFill>
        <p:spPr bwMode="auto">
          <a:xfrm>
            <a:off x="2195736" y="3573016"/>
            <a:ext cx="4032448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" name="Freccia a destra 23"/>
          <p:cNvSpPr/>
          <p:nvPr/>
        </p:nvSpPr>
        <p:spPr>
          <a:xfrm rot="20669852" flipV="1">
            <a:off x="1522937" y="4270871"/>
            <a:ext cx="2204101" cy="1149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/>
          <p:cNvSpPr/>
          <p:nvPr/>
        </p:nvSpPr>
        <p:spPr>
          <a:xfrm rot="10150776" flipV="1">
            <a:off x="4196679" y="4639712"/>
            <a:ext cx="3054897" cy="1265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426083" y="6373291"/>
            <a:ext cx="1457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Ing. Giovanni VORRARO</a:t>
            </a:r>
          </a:p>
        </p:txBody>
      </p:sp>
      <p:sp>
        <p:nvSpPr>
          <p:cNvPr id="18" name="Freccia a destra 17"/>
          <p:cNvSpPr/>
          <p:nvPr/>
        </p:nvSpPr>
        <p:spPr>
          <a:xfrm rot="419611">
            <a:off x="1586030" y="4700540"/>
            <a:ext cx="2192832" cy="1277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6399360" y="4000419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Motore elettrico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850402" y="4077072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Batterie</a:t>
            </a:r>
            <a:endParaRPr lang="it-IT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logo present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75018" cy="360040"/>
          </a:xfrm>
          <a:prstGeom prst="rect">
            <a:avLst/>
          </a:prstGeom>
        </p:spPr>
      </p:pic>
      <p:pic>
        <p:nvPicPr>
          <p:cNvPr id="13" name="Immagine 12" descr="C:\Users\Massimo\Dropbox\Social Innovation\logoPon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10870" r="10214" b="10434"/>
          <a:stretch/>
        </p:blipFill>
        <p:spPr bwMode="auto">
          <a:xfrm>
            <a:off x="179512" y="188640"/>
            <a:ext cx="886185" cy="576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79512" y="6381328"/>
            <a:ext cx="1368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PON 04a3_00408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79513" y="188640"/>
            <a:ext cx="8784976" cy="6480720"/>
          </a:xfrm>
          <a:prstGeom prst="rect">
            <a:avLst/>
          </a:prstGeom>
          <a:noFill/>
          <a:ln w="38100">
            <a:solidFill>
              <a:srgbClr val="2B9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1520" y="941819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Secondo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obiettivo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BICI E TRICICLI A PEDALATA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ASSISTITA…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CHE SFRUTTINO L’ENERGIA SOLARE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51521" y="1809726"/>
            <a:ext cx="8640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 CHE MODO?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043608" y="211306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1) implementando, a livello prototipale, carenature leggere ricoperte di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innovative celle fotovoltaiche flessibili 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1061542" y="2782669"/>
            <a:ext cx="703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2) dotando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il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ciclista di abbigliamento ricoperto di celle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fotovoltaiche flessibili  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7426083" y="6373291"/>
            <a:ext cx="1457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Ing. Giovanni VORRARO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L’IDEA…</a:t>
            </a:r>
            <a:endParaRPr lang="it-IT" sz="2800" b="1" dirty="0">
              <a:solidFill>
                <a:srgbClr val="00B050"/>
              </a:solidFill>
            </a:endParaRPr>
          </a:p>
        </p:txBody>
      </p:sp>
      <p:pic>
        <p:nvPicPr>
          <p:cNvPr id="22" name="Picture 2" descr="C:\Users\abagnale\Dropbox\Social Innovation\20130109_20130524_milly\immagini e foto\bici e tricicli ma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608" y="3417937"/>
            <a:ext cx="6537387" cy="294870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logo present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75018" cy="360040"/>
          </a:xfrm>
          <a:prstGeom prst="rect">
            <a:avLst/>
          </a:prstGeom>
        </p:spPr>
      </p:pic>
      <p:pic>
        <p:nvPicPr>
          <p:cNvPr id="13" name="Immagine 12" descr="C:\Users\Massimo\Dropbox\Social Innovation\logoPon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10870" r="10214" b="10434"/>
          <a:stretch/>
        </p:blipFill>
        <p:spPr bwMode="auto">
          <a:xfrm>
            <a:off x="179512" y="188640"/>
            <a:ext cx="886185" cy="576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79512" y="6381328"/>
            <a:ext cx="1368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PON 04a3_00408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79513" y="188640"/>
            <a:ext cx="8784976" cy="6480720"/>
          </a:xfrm>
          <a:prstGeom prst="rect">
            <a:avLst/>
          </a:prstGeom>
          <a:noFill/>
          <a:ln w="38100">
            <a:solidFill>
              <a:srgbClr val="2B9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42573" y="918590"/>
            <a:ext cx="8640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Terzo obiettivo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BICI E TRICICLI A PEDALATA ASSISTITA… 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MIGLIORI PRESTAZIONI IN SALITA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42573" y="1810368"/>
            <a:ext cx="2159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 CHE MODO?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22604" y="2122587"/>
            <a:ext cx="79539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Implementando un riduttore secondario appositamente progettato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per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gestire in modo ottimale 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coppia motrice sviluppata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dal motore elettrico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al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fine di contribuire in misura maggiore alla propulsione nel caso di percorsi in salita, pur limitando la velocit</a:t>
            </a:r>
            <a:r>
              <a:rPr lang="it-IT" dirty="0" smtClean="0">
                <a:ea typeface="Calibri" pitchFamily="34" charset="0"/>
                <a:cs typeface="Arial" pitchFamily="34" charset="0"/>
              </a:rPr>
              <a:t>à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massima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della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bici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al valore di 25 km/h, come da </a:t>
            </a:r>
            <a:r>
              <a:rPr lang="it-I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regolamento.</a:t>
            </a:r>
            <a:endParaRPr lang="it-IT" dirty="0"/>
          </a:p>
        </p:txBody>
      </p:sp>
      <p:pic>
        <p:nvPicPr>
          <p:cNvPr id="23" name="Immagine 22" descr="1.bmp"/>
          <p:cNvPicPr/>
          <p:nvPr/>
        </p:nvPicPr>
        <p:blipFill>
          <a:blip r:embed="rId4" cstate="print"/>
          <a:srcRect l="5055"/>
          <a:stretch>
            <a:fillRect/>
          </a:stretch>
        </p:blipFill>
        <p:spPr>
          <a:xfrm>
            <a:off x="3059832" y="3570174"/>
            <a:ext cx="2808312" cy="2016224"/>
          </a:xfrm>
          <a:prstGeom prst="rect">
            <a:avLst/>
          </a:prstGeom>
        </p:spPr>
      </p:pic>
      <p:pic>
        <p:nvPicPr>
          <p:cNvPr id="24" name="Immagine 23" descr="figura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2057" y="3599915"/>
            <a:ext cx="2016224" cy="2808312"/>
          </a:xfrm>
          <a:prstGeom prst="rect">
            <a:avLst/>
          </a:prstGeom>
        </p:spPr>
      </p:pic>
      <p:pic>
        <p:nvPicPr>
          <p:cNvPr id="25" name="Immagine 24" descr="figura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576" y="3594371"/>
            <a:ext cx="2232248" cy="2736304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426083" y="6373291"/>
            <a:ext cx="1457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Ing. Giovanni VORRARO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L’IDEA…</a:t>
            </a:r>
            <a:endParaRPr lang="it-IT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logo present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75018" cy="360040"/>
          </a:xfrm>
          <a:prstGeom prst="rect">
            <a:avLst/>
          </a:prstGeom>
        </p:spPr>
      </p:pic>
      <p:pic>
        <p:nvPicPr>
          <p:cNvPr id="13" name="Immagine 12" descr="C:\Users\Massimo\Dropbox\Social Innovation\logoPon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10870" r="10214" b="10434"/>
          <a:stretch/>
        </p:blipFill>
        <p:spPr bwMode="auto">
          <a:xfrm>
            <a:off x="179512" y="188640"/>
            <a:ext cx="886185" cy="576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79512" y="6381328"/>
            <a:ext cx="1368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PON 04a3_00408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79513" y="188640"/>
            <a:ext cx="8784976" cy="6480720"/>
          </a:xfrm>
          <a:prstGeom prst="rect">
            <a:avLst/>
          </a:prstGeom>
          <a:noFill/>
          <a:ln w="38100">
            <a:solidFill>
              <a:srgbClr val="2B9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8557" y="364014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b="1" cap="all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Attività ad oggi e obiettivi </a:t>
            </a:r>
            <a:r>
              <a:rPr lang="it-IT" b="1" cap="all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raggiunti</a:t>
            </a:r>
            <a:endParaRPr kumimoji="0" lang="it-IT" b="1" i="0" u="none" strike="noStrike" cap="all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426083" y="6373291"/>
            <a:ext cx="1457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Ing. Giovanni VORRARO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7646" y="1145279"/>
            <a:ext cx="4250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/>
              <a:t>Progettazione e realizzazione </a:t>
            </a:r>
            <a:r>
              <a:rPr lang="it-IT" sz="1600" b="1" dirty="0" smtClean="0"/>
              <a:t>nuovi componenti</a:t>
            </a:r>
            <a:endParaRPr lang="it-IT" sz="16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r="28137"/>
          <a:stretch/>
        </p:blipFill>
        <p:spPr bwMode="auto">
          <a:xfrm>
            <a:off x="1019198" y="1844824"/>
            <a:ext cx="18418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mmagine 21" descr="C:\Users\abagnale\Dropbox\Doc_bici_Aeroconsult\foto materiale\2013-12-03 12.33.0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673" y="1844826"/>
            <a:ext cx="2564135" cy="201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851761" y="1512495"/>
            <a:ext cx="22854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Nuovo riduttore: coppia conica</a:t>
            </a:r>
            <a:endParaRPr kumimoji="0" lang="it-IT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96239" y="4084461"/>
            <a:ext cx="39757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Primo prototipo di motore miniaturizzato ed elevate prestazioni (può essere contenuto in una borraccia)</a:t>
            </a:r>
            <a:r>
              <a:rPr kumimoji="0" lang="it-IT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t-IT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magine 24" descr="J:\social innovation\motore Siboni 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01" y="4536180"/>
            <a:ext cx="3915835" cy="183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33149" y="1512495"/>
            <a:ext cx="30243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Nuovo sistema per la misura della coppia</a:t>
            </a:r>
            <a:endParaRPr kumimoji="0" lang="it-IT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4" descr="C:\Users\Max\Dropbox\Doc_bici_Aeroconsult\foto materiale\2014-03-07 16.12.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4547" y="2301626"/>
            <a:ext cx="2088229" cy="11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Max\Dropbox\Doc_bici_Aeroconsult\FotoCarrello\FotoCarrello\IMG_32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49" y="4515348"/>
            <a:ext cx="2477258" cy="18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006612" y="4169099"/>
            <a:ext cx="39757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Prototipo di impianto fotovoltaico «flessibile»</a:t>
            </a:r>
            <a:endParaRPr kumimoji="0" lang="it-IT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151269" y="733346"/>
            <a:ext cx="467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In linea con il programma progettuale previsto!</a:t>
            </a:r>
            <a:endParaRPr lang="it-IT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 rot="16200000">
            <a:off x="865518" y="942795"/>
            <a:ext cx="2492772" cy="3576751"/>
            <a:chOff x="3152" y="618"/>
            <a:chExt cx="1957" cy="2808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52" y="618"/>
              <a:ext cx="1957" cy="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618"/>
              <a:ext cx="1961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8262" y="3282918"/>
            <a:ext cx="2615066" cy="380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373" y="4071522"/>
            <a:ext cx="3190321" cy="24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magine 12" descr="logo presentazi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60648"/>
            <a:ext cx="1275018" cy="360040"/>
          </a:xfrm>
          <a:prstGeom prst="rect">
            <a:avLst/>
          </a:prstGeom>
        </p:spPr>
      </p:pic>
      <p:pic>
        <p:nvPicPr>
          <p:cNvPr id="14" name="Immagine 13" descr="C:\Users\Massimo\Dropbox\Social Innovation\logoPon.gi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10870" r="10214" b="10434"/>
          <a:stretch/>
        </p:blipFill>
        <p:spPr bwMode="auto">
          <a:xfrm>
            <a:off x="179512" y="188640"/>
            <a:ext cx="886185" cy="576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179512" y="6381328"/>
            <a:ext cx="1368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PON 04a3_00408</a:t>
            </a:r>
          </a:p>
        </p:txBody>
      </p:sp>
      <p:grpSp>
        <p:nvGrpSpPr>
          <p:cNvPr id="3" name="Gruppo 16"/>
          <p:cNvGrpSpPr/>
          <p:nvPr/>
        </p:nvGrpSpPr>
        <p:grpSpPr>
          <a:xfrm>
            <a:off x="5220072" y="1268760"/>
            <a:ext cx="3220729" cy="2579299"/>
            <a:chOff x="755576" y="934559"/>
            <a:chExt cx="6191052" cy="420613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934559"/>
              <a:ext cx="6191052" cy="4206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ttangolo 18"/>
            <p:cNvSpPr/>
            <p:nvPr/>
          </p:nvSpPr>
          <p:spPr>
            <a:xfrm>
              <a:off x="4211960" y="4437112"/>
              <a:ext cx="2734668" cy="703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179513" y="188640"/>
            <a:ext cx="8784976" cy="6480720"/>
          </a:xfrm>
          <a:prstGeom prst="rect">
            <a:avLst/>
          </a:prstGeom>
          <a:noFill/>
          <a:ln w="38100">
            <a:solidFill>
              <a:srgbClr val="2B9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270115" y="1059699"/>
            <a:ext cx="150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e-bike - uomo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444113" y="3820305"/>
            <a:ext cx="852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Triciclo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426083" y="6373291"/>
            <a:ext cx="1457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Ing. Giovanni VORRARO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254149" y="389855"/>
            <a:ext cx="5792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</a:rPr>
              <a:t>A breve saranno realizzati i primi </a:t>
            </a:r>
            <a:r>
              <a:rPr lang="it-IT" sz="2400" b="1" dirty="0" smtClean="0">
                <a:solidFill>
                  <a:srgbClr val="00B050"/>
                </a:solidFill>
              </a:rPr>
              <a:t>prototipi…</a:t>
            </a:r>
            <a:endParaRPr lang="it-IT" sz="2400" b="1" dirty="0">
              <a:solidFill>
                <a:srgbClr val="00B05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228184" y="1068012"/>
            <a:ext cx="93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Carrello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339175" y="3663393"/>
            <a:ext cx="155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e-bike - donna</a:t>
            </a:r>
            <a:endParaRPr lang="it-I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0815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logo present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75018" cy="360040"/>
          </a:xfrm>
          <a:prstGeom prst="rect">
            <a:avLst/>
          </a:prstGeom>
        </p:spPr>
      </p:pic>
      <p:pic>
        <p:nvPicPr>
          <p:cNvPr id="13" name="Immagine 12" descr="C:\Users\Massimo\Dropbox\Social Innovation\logoPon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10870" r="10214" b="10434"/>
          <a:stretch/>
        </p:blipFill>
        <p:spPr bwMode="auto">
          <a:xfrm>
            <a:off x="179512" y="188640"/>
            <a:ext cx="886185" cy="576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79512" y="6381328"/>
            <a:ext cx="1368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PON 04a3_00408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79513" y="188640"/>
            <a:ext cx="8784976" cy="6480720"/>
          </a:xfrm>
          <a:prstGeom prst="rect">
            <a:avLst/>
          </a:prstGeom>
          <a:noFill/>
          <a:ln w="38100">
            <a:solidFill>
              <a:srgbClr val="2B9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426083" y="6373291"/>
            <a:ext cx="1457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</a:rPr>
              <a:t>Ing. Giovanni VORRARO</a:t>
            </a:r>
          </a:p>
        </p:txBody>
      </p:sp>
      <p:sp>
        <p:nvSpPr>
          <p:cNvPr id="2" name="Rettangolo 1"/>
          <p:cNvSpPr/>
          <p:nvPr/>
        </p:nvSpPr>
        <p:spPr>
          <a:xfrm>
            <a:off x="2097491" y="357301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Contatti:</a:t>
            </a:r>
          </a:p>
          <a:p>
            <a:endParaRPr lang="it-IT" dirty="0" smtClean="0"/>
          </a:p>
          <a:p>
            <a:r>
              <a:rPr lang="it-IT" dirty="0" smtClean="0"/>
              <a:t>e-mail</a:t>
            </a:r>
            <a:r>
              <a:rPr lang="it-IT" dirty="0"/>
              <a:t>: </a:t>
            </a:r>
            <a:r>
              <a:rPr lang="it-IT" dirty="0" smtClean="0"/>
              <a:t>        </a:t>
            </a:r>
            <a:r>
              <a:rPr lang="it-IT" u="sng" dirty="0" smtClean="0">
                <a:hlinkClick r:id="rId4"/>
              </a:rPr>
              <a:t>osolebike@gmail.com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en-US" dirty="0"/>
              <a:t>twitter:    </a:t>
            </a:r>
            <a:r>
              <a:rPr lang="en-US" dirty="0" smtClean="0"/>
              <a:t>    </a:t>
            </a:r>
            <a:r>
              <a:rPr lang="en-US" dirty="0">
                <a:hlinkClick r:id="rId5"/>
              </a:rPr>
              <a:t>@</a:t>
            </a:r>
            <a:r>
              <a:rPr lang="en-US" u="sng" dirty="0" err="1">
                <a:hlinkClick r:id="rId5"/>
              </a:rPr>
              <a:t>osolebike</a:t>
            </a:r>
            <a:endParaRPr lang="it-IT" dirty="0"/>
          </a:p>
          <a:p>
            <a:r>
              <a:rPr lang="en-US" dirty="0"/>
              <a:t> </a:t>
            </a:r>
            <a:endParaRPr lang="it-IT" dirty="0"/>
          </a:p>
          <a:p>
            <a:r>
              <a:rPr lang="en-US" dirty="0" err="1"/>
              <a:t>facebook</a:t>
            </a:r>
            <a:r>
              <a:rPr lang="en-US" dirty="0"/>
              <a:t>: </a:t>
            </a:r>
            <a:r>
              <a:rPr lang="en-US" dirty="0" smtClean="0"/>
              <a:t>  </a:t>
            </a:r>
            <a:r>
              <a:rPr lang="en-US" u="sng" dirty="0">
                <a:hlinkClick r:id="rId6"/>
              </a:rPr>
              <a:t>https://www.facebook.com/osole.ebike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1689150" y="1700911"/>
            <a:ext cx="6086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B050"/>
                </a:solidFill>
              </a:rPr>
              <a:t>Grazie per l’attenzione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340</Words>
  <Application>Microsoft Office PowerPoint</Application>
  <PresentationFormat>Presentazione su schermo (4:3)</PresentationFormat>
  <Paragraphs>69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</dc:creator>
  <cp:lastModifiedBy>Max</cp:lastModifiedBy>
  <cp:revision>48</cp:revision>
  <dcterms:created xsi:type="dcterms:W3CDTF">2014-03-17T15:02:30Z</dcterms:created>
  <dcterms:modified xsi:type="dcterms:W3CDTF">2014-04-08T17:45:34Z</dcterms:modified>
</cp:coreProperties>
</file>