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303" r:id="rId4"/>
    <p:sldId id="307" r:id="rId5"/>
    <p:sldId id="308" r:id="rId6"/>
    <p:sldId id="319" r:id="rId7"/>
    <p:sldId id="320" r:id="rId8"/>
    <p:sldId id="314" r:id="rId9"/>
    <p:sldId id="316" r:id="rId10"/>
    <p:sldId id="318" r:id="rId11"/>
    <p:sldId id="265" r:id="rId12"/>
    <p:sldId id="305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A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95" autoAdjust="0"/>
  </p:normalViewPr>
  <p:slideViewPr>
    <p:cSldViewPr snapToGrid="0" snapToObjects="1">
      <p:cViewPr>
        <p:scale>
          <a:sx n="76" d="100"/>
          <a:sy n="76" d="100"/>
        </p:scale>
        <p:origin x="-2312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B3134-982E-D243-B7A0-A61EE26AB1ED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F179920-004A-A34B-B318-6AF1BB08D064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Edifici Dismessi</a:t>
          </a:r>
          <a:endParaRPr lang="it-IT" dirty="0"/>
        </a:p>
      </dgm:t>
    </dgm:pt>
    <dgm:pt modelId="{A3E9F187-DCE4-EF46-B6CE-7B3965144479}" type="parTrans" cxnId="{6D1BC7D5-B7ED-034A-B041-D8A90722BF2B}">
      <dgm:prSet/>
      <dgm:spPr/>
      <dgm:t>
        <a:bodyPr/>
        <a:lstStyle/>
        <a:p>
          <a:endParaRPr lang="it-IT"/>
        </a:p>
      </dgm:t>
    </dgm:pt>
    <dgm:pt modelId="{DAFD5991-C36C-804D-B936-D5038E3D7B84}" type="sibTrans" cxnId="{6D1BC7D5-B7ED-034A-B041-D8A90722BF2B}">
      <dgm:prSet/>
      <dgm:spPr/>
      <dgm:t>
        <a:bodyPr/>
        <a:lstStyle/>
        <a:p>
          <a:endParaRPr lang="it-IT"/>
        </a:p>
      </dgm:t>
    </dgm:pt>
    <dgm:pt modelId="{D59FA46A-8EEF-9047-AB1E-1E5DA70C6068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Catalogazione</a:t>
          </a:r>
          <a:endParaRPr lang="it-IT" dirty="0"/>
        </a:p>
      </dgm:t>
    </dgm:pt>
    <dgm:pt modelId="{BFD0C1A9-63B4-4B4D-8BB1-6C635E550CCB}" type="parTrans" cxnId="{358BCE24-2E1A-504E-B096-08FED083C28A}">
      <dgm:prSet/>
      <dgm:spPr>
        <a:solidFill>
          <a:srgbClr val="00AAAD"/>
        </a:solidFill>
      </dgm:spPr>
      <dgm:t>
        <a:bodyPr/>
        <a:lstStyle/>
        <a:p>
          <a:endParaRPr lang="it-IT"/>
        </a:p>
      </dgm:t>
    </dgm:pt>
    <dgm:pt modelId="{7B8063A0-E1EC-E64D-B4C2-C73506EA3450}" type="sibTrans" cxnId="{358BCE24-2E1A-504E-B096-08FED083C28A}">
      <dgm:prSet/>
      <dgm:spPr/>
      <dgm:t>
        <a:bodyPr/>
        <a:lstStyle/>
        <a:p>
          <a:endParaRPr lang="it-IT"/>
        </a:p>
      </dgm:t>
    </dgm:pt>
    <dgm:pt modelId="{6A6381E6-FFD1-8045-A72A-A2D8D20EE786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Mappatura </a:t>
          </a:r>
          <a:endParaRPr lang="it-IT" dirty="0"/>
        </a:p>
      </dgm:t>
    </dgm:pt>
    <dgm:pt modelId="{6425E15A-4A5F-9F4D-A7ED-76930DE037AB}" type="parTrans" cxnId="{E91EE38A-2499-1944-89DD-69D08029E947}">
      <dgm:prSet/>
      <dgm:spPr>
        <a:solidFill>
          <a:srgbClr val="00AAAD"/>
        </a:solidFill>
      </dgm:spPr>
      <dgm:t>
        <a:bodyPr/>
        <a:lstStyle/>
        <a:p>
          <a:endParaRPr lang="it-IT"/>
        </a:p>
      </dgm:t>
    </dgm:pt>
    <dgm:pt modelId="{790C442E-F8AD-2345-994A-DF8F49E9224D}" type="sibTrans" cxnId="{E91EE38A-2499-1944-89DD-69D08029E947}">
      <dgm:prSet/>
      <dgm:spPr/>
      <dgm:t>
        <a:bodyPr/>
        <a:lstStyle/>
        <a:p>
          <a:endParaRPr lang="it-IT"/>
        </a:p>
      </dgm:t>
    </dgm:pt>
    <dgm:pt modelId="{84977D71-380A-0E42-BC4C-6AB4988D4FD2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Rivalorizzazione</a:t>
          </a:r>
          <a:endParaRPr lang="it-IT" dirty="0"/>
        </a:p>
      </dgm:t>
    </dgm:pt>
    <dgm:pt modelId="{882CF9C2-94A9-3F48-804D-8E91AA4F917F}" type="parTrans" cxnId="{4DFC2B49-A844-5C4D-8696-ABDDBC7725F7}">
      <dgm:prSet/>
      <dgm:spPr>
        <a:solidFill>
          <a:srgbClr val="00AAAD"/>
        </a:solidFill>
      </dgm:spPr>
      <dgm:t>
        <a:bodyPr/>
        <a:lstStyle/>
        <a:p>
          <a:endParaRPr lang="it-IT"/>
        </a:p>
      </dgm:t>
    </dgm:pt>
    <dgm:pt modelId="{FB49228B-5CAB-2F44-AFE6-AC5089C7595C}" type="sibTrans" cxnId="{4DFC2B49-A844-5C4D-8696-ABDDBC7725F7}">
      <dgm:prSet/>
      <dgm:spPr/>
      <dgm:t>
        <a:bodyPr/>
        <a:lstStyle/>
        <a:p>
          <a:endParaRPr lang="it-IT"/>
        </a:p>
      </dgm:t>
    </dgm:pt>
    <dgm:pt modelId="{A9F736B4-DD12-6846-8FD1-30F04065A563}" type="pres">
      <dgm:prSet presAssocID="{FE5B3134-982E-D243-B7A0-A61EE26AB1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01F51B-0D8D-9646-BF2C-B5F72EA28C57}" type="pres">
      <dgm:prSet presAssocID="{6F179920-004A-A34B-B318-6AF1BB08D064}" presName="centerShape" presStyleLbl="node0" presStyleIdx="0" presStyleCnt="1"/>
      <dgm:spPr/>
      <dgm:t>
        <a:bodyPr/>
        <a:lstStyle/>
        <a:p>
          <a:endParaRPr lang="it-IT"/>
        </a:p>
      </dgm:t>
    </dgm:pt>
    <dgm:pt modelId="{C60447D3-DC7F-234B-841C-3F0E2F15F632}" type="pres">
      <dgm:prSet presAssocID="{BFD0C1A9-63B4-4B4D-8BB1-6C635E550CCB}" presName="parTrans" presStyleLbl="bgSibTrans2D1" presStyleIdx="0" presStyleCnt="3"/>
      <dgm:spPr/>
      <dgm:t>
        <a:bodyPr/>
        <a:lstStyle/>
        <a:p>
          <a:endParaRPr lang="it-IT"/>
        </a:p>
      </dgm:t>
    </dgm:pt>
    <dgm:pt modelId="{B54A1BC1-229B-5946-867C-3B3BD28939FF}" type="pres">
      <dgm:prSet presAssocID="{D59FA46A-8EEF-9047-AB1E-1E5DA70C60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F3657C-D352-794B-B342-1D37AF66062D}" type="pres">
      <dgm:prSet presAssocID="{6425E15A-4A5F-9F4D-A7ED-76930DE037AB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3A0B0A84-2695-7C44-B89D-CD5335569B60}" type="pres">
      <dgm:prSet presAssocID="{6A6381E6-FFD1-8045-A72A-A2D8D20EE7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C7BF55-B24B-F044-B8D8-0E032EAB4643}" type="pres">
      <dgm:prSet presAssocID="{882CF9C2-94A9-3F48-804D-8E91AA4F917F}" presName="parTrans" presStyleLbl="bgSibTrans2D1" presStyleIdx="2" presStyleCnt="3"/>
      <dgm:spPr/>
      <dgm:t>
        <a:bodyPr/>
        <a:lstStyle/>
        <a:p>
          <a:endParaRPr lang="it-IT"/>
        </a:p>
      </dgm:t>
    </dgm:pt>
    <dgm:pt modelId="{43DA38AE-6FBC-0545-BF49-CEBC24366828}" type="pres">
      <dgm:prSet presAssocID="{84977D71-380A-0E42-BC4C-6AB4988D4F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8BCE24-2E1A-504E-B096-08FED083C28A}" srcId="{6F179920-004A-A34B-B318-6AF1BB08D064}" destId="{D59FA46A-8EEF-9047-AB1E-1E5DA70C6068}" srcOrd="0" destOrd="0" parTransId="{BFD0C1A9-63B4-4B4D-8BB1-6C635E550CCB}" sibTransId="{7B8063A0-E1EC-E64D-B4C2-C73506EA3450}"/>
    <dgm:cxn modelId="{E91EE38A-2499-1944-89DD-69D08029E947}" srcId="{6F179920-004A-A34B-B318-6AF1BB08D064}" destId="{6A6381E6-FFD1-8045-A72A-A2D8D20EE786}" srcOrd="1" destOrd="0" parTransId="{6425E15A-4A5F-9F4D-A7ED-76930DE037AB}" sibTransId="{790C442E-F8AD-2345-994A-DF8F49E9224D}"/>
    <dgm:cxn modelId="{A26CA73F-9876-604A-8A7D-E74330BFA850}" type="presOf" srcId="{6A6381E6-FFD1-8045-A72A-A2D8D20EE786}" destId="{3A0B0A84-2695-7C44-B89D-CD5335569B60}" srcOrd="0" destOrd="0" presId="urn:microsoft.com/office/officeart/2005/8/layout/radial4"/>
    <dgm:cxn modelId="{CA1F37E2-A24F-2245-9181-974812B99CC6}" type="presOf" srcId="{84977D71-380A-0E42-BC4C-6AB4988D4FD2}" destId="{43DA38AE-6FBC-0545-BF49-CEBC24366828}" srcOrd="0" destOrd="0" presId="urn:microsoft.com/office/officeart/2005/8/layout/radial4"/>
    <dgm:cxn modelId="{B86C7CA8-8639-8740-BF7F-969CBB7557B5}" type="presOf" srcId="{6425E15A-4A5F-9F4D-A7ED-76930DE037AB}" destId="{19F3657C-D352-794B-B342-1D37AF66062D}" srcOrd="0" destOrd="0" presId="urn:microsoft.com/office/officeart/2005/8/layout/radial4"/>
    <dgm:cxn modelId="{4DFC2B49-A844-5C4D-8696-ABDDBC7725F7}" srcId="{6F179920-004A-A34B-B318-6AF1BB08D064}" destId="{84977D71-380A-0E42-BC4C-6AB4988D4FD2}" srcOrd="2" destOrd="0" parTransId="{882CF9C2-94A9-3F48-804D-8E91AA4F917F}" sibTransId="{FB49228B-5CAB-2F44-AFE6-AC5089C7595C}"/>
    <dgm:cxn modelId="{6D1BC7D5-B7ED-034A-B041-D8A90722BF2B}" srcId="{FE5B3134-982E-D243-B7A0-A61EE26AB1ED}" destId="{6F179920-004A-A34B-B318-6AF1BB08D064}" srcOrd="0" destOrd="0" parTransId="{A3E9F187-DCE4-EF46-B6CE-7B3965144479}" sibTransId="{DAFD5991-C36C-804D-B936-D5038E3D7B84}"/>
    <dgm:cxn modelId="{964D732E-DC21-FC4E-B319-482C339E5FCF}" type="presOf" srcId="{FE5B3134-982E-D243-B7A0-A61EE26AB1ED}" destId="{A9F736B4-DD12-6846-8FD1-30F04065A563}" srcOrd="0" destOrd="0" presId="urn:microsoft.com/office/officeart/2005/8/layout/radial4"/>
    <dgm:cxn modelId="{92D6FA10-6407-A347-8F1C-CD3B7CF3784A}" type="presOf" srcId="{882CF9C2-94A9-3F48-804D-8E91AA4F917F}" destId="{90C7BF55-B24B-F044-B8D8-0E032EAB4643}" srcOrd="0" destOrd="0" presId="urn:microsoft.com/office/officeart/2005/8/layout/radial4"/>
    <dgm:cxn modelId="{EFA54D36-A1AE-0545-8B92-DBF658E18827}" type="presOf" srcId="{6F179920-004A-A34B-B318-6AF1BB08D064}" destId="{7A01F51B-0D8D-9646-BF2C-B5F72EA28C57}" srcOrd="0" destOrd="0" presId="urn:microsoft.com/office/officeart/2005/8/layout/radial4"/>
    <dgm:cxn modelId="{D9CC68B5-D70C-B645-8EE4-FC69A5AB014B}" type="presOf" srcId="{BFD0C1A9-63B4-4B4D-8BB1-6C635E550CCB}" destId="{C60447D3-DC7F-234B-841C-3F0E2F15F632}" srcOrd="0" destOrd="0" presId="urn:microsoft.com/office/officeart/2005/8/layout/radial4"/>
    <dgm:cxn modelId="{0EE59D56-AAF5-9948-A062-E99A4003FB7B}" type="presOf" srcId="{D59FA46A-8EEF-9047-AB1E-1E5DA70C6068}" destId="{B54A1BC1-229B-5946-867C-3B3BD28939FF}" srcOrd="0" destOrd="0" presId="urn:microsoft.com/office/officeart/2005/8/layout/radial4"/>
    <dgm:cxn modelId="{25441EF3-8F00-FB43-9C03-D8370560FD9C}" type="presParOf" srcId="{A9F736B4-DD12-6846-8FD1-30F04065A563}" destId="{7A01F51B-0D8D-9646-BF2C-B5F72EA28C57}" srcOrd="0" destOrd="0" presId="urn:microsoft.com/office/officeart/2005/8/layout/radial4"/>
    <dgm:cxn modelId="{D8CA26F9-1B4F-1649-8F1E-C54B4B1F478F}" type="presParOf" srcId="{A9F736B4-DD12-6846-8FD1-30F04065A563}" destId="{C60447D3-DC7F-234B-841C-3F0E2F15F632}" srcOrd="1" destOrd="0" presId="urn:microsoft.com/office/officeart/2005/8/layout/radial4"/>
    <dgm:cxn modelId="{8A5DBCC3-4E2D-464B-9374-63A5E0C12BAB}" type="presParOf" srcId="{A9F736B4-DD12-6846-8FD1-30F04065A563}" destId="{B54A1BC1-229B-5946-867C-3B3BD28939FF}" srcOrd="2" destOrd="0" presId="urn:microsoft.com/office/officeart/2005/8/layout/radial4"/>
    <dgm:cxn modelId="{E642969A-9E54-6046-8AAC-47858F2DB353}" type="presParOf" srcId="{A9F736B4-DD12-6846-8FD1-30F04065A563}" destId="{19F3657C-D352-794B-B342-1D37AF66062D}" srcOrd="3" destOrd="0" presId="urn:microsoft.com/office/officeart/2005/8/layout/radial4"/>
    <dgm:cxn modelId="{4D7E8AEC-0809-7D4E-8CF8-8A6CDC182749}" type="presParOf" srcId="{A9F736B4-DD12-6846-8FD1-30F04065A563}" destId="{3A0B0A84-2695-7C44-B89D-CD5335569B60}" srcOrd="4" destOrd="0" presId="urn:microsoft.com/office/officeart/2005/8/layout/radial4"/>
    <dgm:cxn modelId="{68883C76-4911-CB4C-AB64-D30BFBBB718C}" type="presParOf" srcId="{A9F736B4-DD12-6846-8FD1-30F04065A563}" destId="{90C7BF55-B24B-F044-B8D8-0E032EAB4643}" srcOrd="5" destOrd="0" presId="urn:microsoft.com/office/officeart/2005/8/layout/radial4"/>
    <dgm:cxn modelId="{30C6D76F-B352-354B-BEC0-33C6056F64FA}" type="presParOf" srcId="{A9F736B4-DD12-6846-8FD1-30F04065A563}" destId="{43DA38AE-6FBC-0545-BF49-CEBC2436682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29C8B-8E69-D148-A374-C49227846B69}" type="doc">
      <dgm:prSet loTypeId="urn:microsoft.com/office/officeart/2005/8/layout/radial6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5ABD75B-63A6-8148-AA2D-030CEA267745}">
      <dgm:prSet phldrT="[Testo]"/>
      <dgm:spPr>
        <a:solidFill>
          <a:srgbClr val="404040"/>
        </a:solidFill>
      </dgm:spPr>
      <dgm:t>
        <a:bodyPr/>
        <a:lstStyle/>
        <a:p>
          <a:r>
            <a:rPr lang="it-IT" dirty="0" err="1" smtClean="0"/>
            <a:t>PopHub</a:t>
          </a:r>
          <a:endParaRPr lang="it-IT" dirty="0"/>
        </a:p>
      </dgm:t>
    </dgm:pt>
    <dgm:pt modelId="{944A4BDA-06A8-C140-A437-F6EFE886C9DA}" type="parTrans" cxnId="{88E7B40F-D76E-2945-A20D-F2B67E1B6060}">
      <dgm:prSet/>
      <dgm:spPr/>
      <dgm:t>
        <a:bodyPr/>
        <a:lstStyle/>
        <a:p>
          <a:endParaRPr lang="it-IT"/>
        </a:p>
      </dgm:t>
    </dgm:pt>
    <dgm:pt modelId="{6B5FD34F-3E8B-DF4F-9814-AFF61C2C201A}" type="sibTrans" cxnId="{88E7B40F-D76E-2945-A20D-F2B67E1B6060}">
      <dgm:prSet/>
      <dgm:spPr/>
      <dgm:t>
        <a:bodyPr/>
        <a:lstStyle/>
        <a:p>
          <a:endParaRPr lang="it-IT"/>
        </a:p>
      </dgm:t>
    </dgm:pt>
    <dgm:pt modelId="{A04D4F77-C991-E844-9CCC-BD68888A8B64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Spazi</a:t>
          </a:r>
          <a:endParaRPr lang="it-IT" dirty="0"/>
        </a:p>
      </dgm:t>
    </dgm:pt>
    <dgm:pt modelId="{26584FCD-CFF6-0349-9FE4-C724D9B2A55C}" type="parTrans" cxnId="{D76361F4-320A-3046-BB52-EA172D9D653D}">
      <dgm:prSet/>
      <dgm:spPr/>
      <dgm:t>
        <a:bodyPr/>
        <a:lstStyle/>
        <a:p>
          <a:endParaRPr lang="it-IT"/>
        </a:p>
      </dgm:t>
    </dgm:pt>
    <dgm:pt modelId="{9B44C2A4-652C-1A4C-A398-2F18295D634D}" type="sibTrans" cxnId="{D76361F4-320A-3046-BB52-EA172D9D653D}">
      <dgm:prSet/>
      <dgm:spPr>
        <a:solidFill>
          <a:srgbClr val="00AAAD"/>
        </a:solidFill>
      </dgm:spPr>
      <dgm:t>
        <a:bodyPr/>
        <a:lstStyle/>
        <a:p>
          <a:endParaRPr lang="it-IT"/>
        </a:p>
      </dgm:t>
    </dgm:pt>
    <dgm:pt modelId="{AF233FBB-B47A-134F-8B9C-E2400083D11B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Eventi</a:t>
          </a:r>
          <a:endParaRPr lang="it-IT" dirty="0"/>
        </a:p>
      </dgm:t>
    </dgm:pt>
    <dgm:pt modelId="{FBE527E8-6497-0840-91DF-899FEF658830}" type="parTrans" cxnId="{22A5F3B1-B343-FF47-AD76-59A775ADF071}">
      <dgm:prSet/>
      <dgm:spPr/>
      <dgm:t>
        <a:bodyPr/>
        <a:lstStyle/>
        <a:p>
          <a:endParaRPr lang="it-IT"/>
        </a:p>
      </dgm:t>
    </dgm:pt>
    <dgm:pt modelId="{BD1730ED-A964-4C4F-AC19-DDDFBF5340E7}" type="sibTrans" cxnId="{22A5F3B1-B343-FF47-AD76-59A775ADF071}">
      <dgm:prSet/>
      <dgm:spPr>
        <a:solidFill>
          <a:srgbClr val="00AAAD"/>
        </a:solidFill>
      </dgm:spPr>
      <dgm:t>
        <a:bodyPr/>
        <a:lstStyle/>
        <a:p>
          <a:endParaRPr lang="it-IT"/>
        </a:p>
      </dgm:t>
    </dgm:pt>
    <dgm:pt modelId="{1854562B-85FD-5547-AB13-E5842AECF865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Persone</a:t>
          </a:r>
          <a:endParaRPr lang="it-IT" dirty="0"/>
        </a:p>
      </dgm:t>
    </dgm:pt>
    <dgm:pt modelId="{54B09864-0944-0B41-8954-C2436A2B805A}" type="parTrans" cxnId="{2EC1AE51-67B6-CF49-8FCC-6CA46FC785D0}">
      <dgm:prSet/>
      <dgm:spPr/>
      <dgm:t>
        <a:bodyPr/>
        <a:lstStyle/>
        <a:p>
          <a:endParaRPr lang="it-IT"/>
        </a:p>
      </dgm:t>
    </dgm:pt>
    <dgm:pt modelId="{6BEC2187-422D-F54A-84A4-2FC951F937C7}" type="sibTrans" cxnId="{2EC1AE51-67B6-CF49-8FCC-6CA46FC785D0}">
      <dgm:prSet/>
      <dgm:spPr>
        <a:solidFill>
          <a:srgbClr val="00AAAD"/>
        </a:solidFill>
      </dgm:spPr>
      <dgm:t>
        <a:bodyPr/>
        <a:lstStyle/>
        <a:p>
          <a:endParaRPr lang="it-IT"/>
        </a:p>
      </dgm:t>
    </dgm:pt>
    <dgm:pt modelId="{A69ECE45-2957-4E49-BA9F-F6C71F7E15FA}" type="pres">
      <dgm:prSet presAssocID="{0D929C8B-8E69-D148-A374-C49227846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8FACDA-386C-9A41-BAB2-93E888512382}" type="pres">
      <dgm:prSet presAssocID="{25ABD75B-63A6-8148-AA2D-030CEA267745}" presName="centerShape" presStyleLbl="node0" presStyleIdx="0" presStyleCnt="1"/>
      <dgm:spPr/>
      <dgm:t>
        <a:bodyPr/>
        <a:lstStyle/>
        <a:p>
          <a:endParaRPr lang="it-IT"/>
        </a:p>
      </dgm:t>
    </dgm:pt>
    <dgm:pt modelId="{BF6E769B-BB10-4E45-AA9E-45BC9B78B9E5}" type="pres">
      <dgm:prSet presAssocID="{A04D4F77-C991-E844-9CCC-BD68888A8B64}" presName="node" presStyleLbl="node1" presStyleIdx="0" presStyleCnt="3" custRadScaleRad="100087" custRadScaleInc="-8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8E37E1-2BC5-2742-B258-6E69CE7FA853}" type="pres">
      <dgm:prSet presAssocID="{A04D4F77-C991-E844-9CCC-BD68888A8B64}" presName="dummy" presStyleCnt="0"/>
      <dgm:spPr/>
    </dgm:pt>
    <dgm:pt modelId="{2CE3B1A7-81C2-1B44-A73C-1E1B24C0F227}" type="pres">
      <dgm:prSet presAssocID="{9B44C2A4-652C-1A4C-A398-2F18295D634D}" presName="sibTrans" presStyleLbl="sibTrans2D1" presStyleIdx="0" presStyleCnt="3"/>
      <dgm:spPr/>
      <dgm:t>
        <a:bodyPr/>
        <a:lstStyle/>
        <a:p>
          <a:endParaRPr lang="it-IT"/>
        </a:p>
      </dgm:t>
    </dgm:pt>
    <dgm:pt modelId="{D87147C6-9652-DD45-854C-A729CF225333}" type="pres">
      <dgm:prSet presAssocID="{AF233FBB-B47A-134F-8B9C-E2400083D1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F07397-E181-6B46-853C-1C803B449C06}" type="pres">
      <dgm:prSet presAssocID="{AF233FBB-B47A-134F-8B9C-E2400083D11B}" presName="dummy" presStyleCnt="0"/>
      <dgm:spPr/>
    </dgm:pt>
    <dgm:pt modelId="{262177C2-A843-4146-A7E9-CFEB52BF7D02}" type="pres">
      <dgm:prSet presAssocID="{BD1730ED-A964-4C4F-AC19-DDDFBF5340E7}" presName="sibTrans" presStyleLbl="sibTrans2D1" presStyleIdx="1" presStyleCnt="3"/>
      <dgm:spPr/>
      <dgm:t>
        <a:bodyPr/>
        <a:lstStyle/>
        <a:p>
          <a:endParaRPr lang="it-IT"/>
        </a:p>
      </dgm:t>
    </dgm:pt>
    <dgm:pt modelId="{B37E39E8-8556-0444-BFF6-610EB95C7BFE}" type="pres">
      <dgm:prSet presAssocID="{1854562B-85FD-5547-AB13-E5842AECF8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B836EA-5505-9448-A29D-F235BF593D95}" type="pres">
      <dgm:prSet presAssocID="{1854562B-85FD-5547-AB13-E5842AECF865}" presName="dummy" presStyleCnt="0"/>
      <dgm:spPr/>
    </dgm:pt>
    <dgm:pt modelId="{E2373FF8-9BAC-6241-96B4-02D9200D7ADF}" type="pres">
      <dgm:prSet presAssocID="{6BEC2187-422D-F54A-84A4-2FC951F937C7}" presName="sibTrans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88E7B40F-D76E-2945-A20D-F2B67E1B6060}" srcId="{0D929C8B-8E69-D148-A374-C49227846B69}" destId="{25ABD75B-63A6-8148-AA2D-030CEA267745}" srcOrd="0" destOrd="0" parTransId="{944A4BDA-06A8-C140-A437-F6EFE886C9DA}" sibTransId="{6B5FD34F-3E8B-DF4F-9814-AFF61C2C201A}"/>
    <dgm:cxn modelId="{F4962473-1741-0441-B78C-84ED2F530CC5}" type="presOf" srcId="{AF233FBB-B47A-134F-8B9C-E2400083D11B}" destId="{D87147C6-9652-DD45-854C-A729CF225333}" srcOrd="0" destOrd="0" presId="urn:microsoft.com/office/officeart/2005/8/layout/radial6"/>
    <dgm:cxn modelId="{D76361F4-320A-3046-BB52-EA172D9D653D}" srcId="{25ABD75B-63A6-8148-AA2D-030CEA267745}" destId="{A04D4F77-C991-E844-9CCC-BD68888A8B64}" srcOrd="0" destOrd="0" parTransId="{26584FCD-CFF6-0349-9FE4-C724D9B2A55C}" sibTransId="{9B44C2A4-652C-1A4C-A398-2F18295D634D}"/>
    <dgm:cxn modelId="{2EC1AE51-67B6-CF49-8FCC-6CA46FC785D0}" srcId="{25ABD75B-63A6-8148-AA2D-030CEA267745}" destId="{1854562B-85FD-5547-AB13-E5842AECF865}" srcOrd="2" destOrd="0" parTransId="{54B09864-0944-0B41-8954-C2436A2B805A}" sibTransId="{6BEC2187-422D-F54A-84A4-2FC951F937C7}"/>
    <dgm:cxn modelId="{E345A619-61BD-6244-9D28-0138CD3AD49B}" type="presOf" srcId="{BD1730ED-A964-4C4F-AC19-DDDFBF5340E7}" destId="{262177C2-A843-4146-A7E9-CFEB52BF7D02}" srcOrd="0" destOrd="0" presId="urn:microsoft.com/office/officeart/2005/8/layout/radial6"/>
    <dgm:cxn modelId="{9188059F-9D76-B242-8A8E-83BD38331497}" type="presOf" srcId="{0D929C8B-8E69-D148-A374-C49227846B69}" destId="{A69ECE45-2957-4E49-BA9F-F6C71F7E15FA}" srcOrd="0" destOrd="0" presId="urn:microsoft.com/office/officeart/2005/8/layout/radial6"/>
    <dgm:cxn modelId="{22A5F3B1-B343-FF47-AD76-59A775ADF071}" srcId="{25ABD75B-63A6-8148-AA2D-030CEA267745}" destId="{AF233FBB-B47A-134F-8B9C-E2400083D11B}" srcOrd="1" destOrd="0" parTransId="{FBE527E8-6497-0840-91DF-899FEF658830}" sibTransId="{BD1730ED-A964-4C4F-AC19-DDDFBF5340E7}"/>
    <dgm:cxn modelId="{9BA4B451-693A-254E-AB8C-98E83B0A6105}" type="presOf" srcId="{6BEC2187-422D-F54A-84A4-2FC951F937C7}" destId="{E2373FF8-9BAC-6241-96B4-02D9200D7ADF}" srcOrd="0" destOrd="0" presId="urn:microsoft.com/office/officeart/2005/8/layout/radial6"/>
    <dgm:cxn modelId="{36DE53AE-E65E-CE41-8818-A53FD9A8A077}" type="presOf" srcId="{A04D4F77-C991-E844-9CCC-BD68888A8B64}" destId="{BF6E769B-BB10-4E45-AA9E-45BC9B78B9E5}" srcOrd="0" destOrd="0" presId="urn:microsoft.com/office/officeart/2005/8/layout/radial6"/>
    <dgm:cxn modelId="{273BA461-E07E-8041-B505-C9C774EB312D}" type="presOf" srcId="{9B44C2A4-652C-1A4C-A398-2F18295D634D}" destId="{2CE3B1A7-81C2-1B44-A73C-1E1B24C0F227}" srcOrd="0" destOrd="0" presId="urn:microsoft.com/office/officeart/2005/8/layout/radial6"/>
    <dgm:cxn modelId="{485A45EA-EA4B-8A4D-AD6F-A3C1C2D06C4B}" type="presOf" srcId="{25ABD75B-63A6-8148-AA2D-030CEA267745}" destId="{998FACDA-386C-9A41-BAB2-93E888512382}" srcOrd="0" destOrd="0" presId="urn:microsoft.com/office/officeart/2005/8/layout/radial6"/>
    <dgm:cxn modelId="{D999CC88-3DCB-F045-AE99-418B31573113}" type="presOf" srcId="{1854562B-85FD-5547-AB13-E5842AECF865}" destId="{B37E39E8-8556-0444-BFF6-610EB95C7BFE}" srcOrd="0" destOrd="0" presId="urn:microsoft.com/office/officeart/2005/8/layout/radial6"/>
    <dgm:cxn modelId="{6A982FE8-13A9-2546-9AC2-A4FB74E4F6AF}" type="presParOf" srcId="{A69ECE45-2957-4E49-BA9F-F6C71F7E15FA}" destId="{998FACDA-386C-9A41-BAB2-93E888512382}" srcOrd="0" destOrd="0" presId="urn:microsoft.com/office/officeart/2005/8/layout/radial6"/>
    <dgm:cxn modelId="{CF4DA95C-6505-6947-9F71-4170E08C591D}" type="presParOf" srcId="{A69ECE45-2957-4E49-BA9F-F6C71F7E15FA}" destId="{BF6E769B-BB10-4E45-AA9E-45BC9B78B9E5}" srcOrd="1" destOrd="0" presId="urn:microsoft.com/office/officeart/2005/8/layout/radial6"/>
    <dgm:cxn modelId="{093804D6-1A9B-3046-94A8-AAD7D9F2F60B}" type="presParOf" srcId="{A69ECE45-2957-4E49-BA9F-F6C71F7E15FA}" destId="{B78E37E1-2BC5-2742-B258-6E69CE7FA853}" srcOrd="2" destOrd="0" presId="urn:microsoft.com/office/officeart/2005/8/layout/radial6"/>
    <dgm:cxn modelId="{C7C3E9C2-1383-AA4F-87C3-1B31493E1AD3}" type="presParOf" srcId="{A69ECE45-2957-4E49-BA9F-F6C71F7E15FA}" destId="{2CE3B1A7-81C2-1B44-A73C-1E1B24C0F227}" srcOrd="3" destOrd="0" presId="urn:microsoft.com/office/officeart/2005/8/layout/radial6"/>
    <dgm:cxn modelId="{501DEE68-39F8-9540-87E0-63216E87C335}" type="presParOf" srcId="{A69ECE45-2957-4E49-BA9F-F6C71F7E15FA}" destId="{D87147C6-9652-DD45-854C-A729CF225333}" srcOrd="4" destOrd="0" presId="urn:microsoft.com/office/officeart/2005/8/layout/radial6"/>
    <dgm:cxn modelId="{1FD3BA6F-83B1-1F44-85AD-3D7A8E1AE6D7}" type="presParOf" srcId="{A69ECE45-2957-4E49-BA9F-F6C71F7E15FA}" destId="{02F07397-E181-6B46-853C-1C803B449C06}" srcOrd="5" destOrd="0" presId="urn:microsoft.com/office/officeart/2005/8/layout/radial6"/>
    <dgm:cxn modelId="{935C276F-9C35-684C-BED6-7242C4EC2B2E}" type="presParOf" srcId="{A69ECE45-2957-4E49-BA9F-F6C71F7E15FA}" destId="{262177C2-A843-4146-A7E9-CFEB52BF7D02}" srcOrd="6" destOrd="0" presId="urn:microsoft.com/office/officeart/2005/8/layout/radial6"/>
    <dgm:cxn modelId="{AB6C0721-B974-C44F-959D-40A946197EFB}" type="presParOf" srcId="{A69ECE45-2957-4E49-BA9F-F6C71F7E15FA}" destId="{B37E39E8-8556-0444-BFF6-610EB95C7BFE}" srcOrd="7" destOrd="0" presId="urn:microsoft.com/office/officeart/2005/8/layout/radial6"/>
    <dgm:cxn modelId="{C4BF8E86-DAA3-064C-89FF-ED8BB6950FD6}" type="presParOf" srcId="{A69ECE45-2957-4E49-BA9F-F6C71F7E15FA}" destId="{15B836EA-5505-9448-A29D-F235BF593D95}" srcOrd="8" destOrd="0" presId="urn:microsoft.com/office/officeart/2005/8/layout/radial6"/>
    <dgm:cxn modelId="{936257D4-3310-6447-BE26-DBA07726DF05}" type="presParOf" srcId="{A69ECE45-2957-4E49-BA9F-F6C71F7E15FA}" destId="{E2373FF8-9BAC-6241-96B4-02D9200D7AD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6E15F-C6EF-4E4C-B5C8-C9F8AF6EA824}" type="doc">
      <dgm:prSet loTypeId="urn:microsoft.com/office/officeart/2005/8/layout/matrix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CB1DAD-E2E2-EE46-8385-7082D2DAEBD0}">
      <dgm:prSet phldrT="[Testo]"/>
      <dgm:spPr>
        <a:solidFill>
          <a:srgbClr val="00AAAD"/>
        </a:solidFill>
      </dgm:spPr>
      <dgm:t>
        <a:bodyPr/>
        <a:lstStyle/>
        <a:p>
          <a:r>
            <a:rPr lang="it-IT" smtClean="0"/>
            <a:t>Piattaforma web</a:t>
          </a:r>
          <a:endParaRPr lang="it-IT" dirty="0"/>
        </a:p>
      </dgm:t>
    </dgm:pt>
    <dgm:pt modelId="{F8C2020C-3AB5-B046-91B5-0DA7F8A3279F}" type="parTrans" cxnId="{BED6B233-9902-5F49-995F-B73552719FF3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CE495289-6262-4145-AEE5-35416F212BD5}" type="sibTrans" cxnId="{BED6B233-9902-5F49-995F-B73552719FF3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7D17C082-EB19-564F-AE9A-54D412CCCDDF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err="1" smtClean="0"/>
            <a:t>App</a:t>
          </a:r>
          <a:r>
            <a:rPr lang="it-IT" dirty="0" smtClean="0"/>
            <a:t> Mobile</a:t>
          </a:r>
          <a:endParaRPr lang="it-IT" dirty="0"/>
        </a:p>
      </dgm:t>
    </dgm:pt>
    <dgm:pt modelId="{6152A23F-AA48-3E42-AD7B-BB3A44A68F4C}" type="parTrans" cxnId="{15375953-6E4E-A249-93E8-8DE347596F84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126A073D-1EB6-A846-B847-993CCD9CF223}" type="sibTrans" cxnId="{15375953-6E4E-A249-93E8-8DE347596F84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2665D816-B17E-AB4F-8D3E-2B6C9F031769}">
      <dgm:prSet phldrT="[Testo]"/>
      <dgm:spPr>
        <a:solidFill>
          <a:srgbClr val="00AAAD"/>
        </a:solidFill>
      </dgm:spPr>
      <dgm:t>
        <a:bodyPr/>
        <a:lstStyle/>
        <a:p>
          <a:r>
            <a:rPr lang="it-IT" smtClean="0"/>
            <a:t>Laboratori</a:t>
          </a:r>
          <a:endParaRPr lang="it-IT" dirty="0"/>
        </a:p>
      </dgm:t>
    </dgm:pt>
    <dgm:pt modelId="{A27328D5-FC8F-BD4A-BD72-3D17ACD6AB54}" type="parTrans" cxnId="{D932F2BE-FBDC-7D46-821B-8756D9F3D90D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0B3D3916-DC9F-164B-9472-F5CC7E749DD9}" type="sibTrans" cxnId="{D932F2BE-FBDC-7D46-821B-8756D9F3D90D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28590789-EB8C-124E-9254-F3615D90E4B6}">
      <dgm:prSet phldrT="[Testo]"/>
      <dgm:spPr>
        <a:solidFill>
          <a:srgbClr val="00AAAD"/>
        </a:solidFill>
      </dgm:spPr>
      <dgm:t>
        <a:bodyPr/>
        <a:lstStyle/>
        <a:p>
          <a:r>
            <a:rPr lang="it-IT" smtClean="0"/>
            <a:t>Festival </a:t>
          </a:r>
          <a:endParaRPr lang="it-IT" dirty="0"/>
        </a:p>
      </dgm:t>
    </dgm:pt>
    <dgm:pt modelId="{7D0E599F-5169-E045-B882-74260AA612EE}" type="parTrans" cxnId="{C7726E19-D33D-0F4F-B57E-3CCCD4F5F38B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916ABC42-1957-B648-9464-6702E46BFC1C}" type="sibTrans" cxnId="{C7726E19-D33D-0F4F-B57E-3CCCD4F5F38B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0206CDC7-A100-E94D-9045-D992F0DC8271}" type="pres">
      <dgm:prSet presAssocID="{C366E15F-C6EF-4E4C-B5C8-C9F8AF6EA8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AC8F5AB-8163-BF49-BDB4-7EE2D9990C75}" type="pres">
      <dgm:prSet presAssocID="{C366E15F-C6EF-4E4C-B5C8-C9F8AF6EA824}" presName="diamond" presStyleLbl="bgShp" presStyleIdx="0" presStyleCnt="1"/>
      <dgm:spPr/>
      <dgm:t>
        <a:bodyPr/>
        <a:lstStyle/>
        <a:p>
          <a:endParaRPr lang="it-IT"/>
        </a:p>
      </dgm:t>
    </dgm:pt>
    <dgm:pt modelId="{8A9513BB-E6A1-8443-B42B-24D22F4FA5B1}" type="pres">
      <dgm:prSet presAssocID="{C366E15F-C6EF-4E4C-B5C8-C9F8AF6EA82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8D78E5-4ECD-FB4B-A927-AFF7B9A3041D}" type="pres">
      <dgm:prSet presAssocID="{C366E15F-C6EF-4E4C-B5C8-C9F8AF6EA82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2602E4-2819-FA46-BE7F-B67DD2530B48}" type="pres">
      <dgm:prSet presAssocID="{C366E15F-C6EF-4E4C-B5C8-C9F8AF6EA82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95D992-28F6-EF48-A3FC-8E4C12FAC0CA}" type="pres">
      <dgm:prSet presAssocID="{C366E15F-C6EF-4E4C-B5C8-C9F8AF6EA82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08FF513-A47A-F745-B0BA-BA719B48A195}" type="presOf" srcId="{96CB1DAD-E2E2-EE46-8385-7082D2DAEBD0}" destId="{8A9513BB-E6A1-8443-B42B-24D22F4FA5B1}" srcOrd="0" destOrd="0" presId="urn:microsoft.com/office/officeart/2005/8/layout/matrix3"/>
    <dgm:cxn modelId="{87D47979-45F1-A144-810A-4E6927895224}" type="presOf" srcId="{7D17C082-EB19-564F-AE9A-54D412CCCDDF}" destId="{698D78E5-4ECD-FB4B-A927-AFF7B9A3041D}" srcOrd="0" destOrd="0" presId="urn:microsoft.com/office/officeart/2005/8/layout/matrix3"/>
    <dgm:cxn modelId="{83152B5C-4EBF-7B4D-9332-279928BFB8E5}" type="presOf" srcId="{C366E15F-C6EF-4E4C-B5C8-C9F8AF6EA824}" destId="{0206CDC7-A100-E94D-9045-D992F0DC8271}" srcOrd="0" destOrd="0" presId="urn:microsoft.com/office/officeart/2005/8/layout/matrix3"/>
    <dgm:cxn modelId="{C7726E19-D33D-0F4F-B57E-3CCCD4F5F38B}" srcId="{C366E15F-C6EF-4E4C-B5C8-C9F8AF6EA824}" destId="{28590789-EB8C-124E-9254-F3615D90E4B6}" srcOrd="3" destOrd="0" parTransId="{7D0E599F-5169-E045-B882-74260AA612EE}" sibTransId="{916ABC42-1957-B648-9464-6702E46BFC1C}"/>
    <dgm:cxn modelId="{15375953-6E4E-A249-93E8-8DE347596F84}" srcId="{C366E15F-C6EF-4E4C-B5C8-C9F8AF6EA824}" destId="{7D17C082-EB19-564F-AE9A-54D412CCCDDF}" srcOrd="1" destOrd="0" parTransId="{6152A23F-AA48-3E42-AD7B-BB3A44A68F4C}" sibTransId="{126A073D-1EB6-A846-B847-993CCD9CF223}"/>
    <dgm:cxn modelId="{D1C206ED-1C3E-7948-9F2C-1E7EB4279D66}" type="presOf" srcId="{28590789-EB8C-124E-9254-F3615D90E4B6}" destId="{6F95D992-28F6-EF48-A3FC-8E4C12FAC0CA}" srcOrd="0" destOrd="0" presId="urn:microsoft.com/office/officeart/2005/8/layout/matrix3"/>
    <dgm:cxn modelId="{BED6B233-9902-5F49-995F-B73552719FF3}" srcId="{C366E15F-C6EF-4E4C-B5C8-C9F8AF6EA824}" destId="{96CB1DAD-E2E2-EE46-8385-7082D2DAEBD0}" srcOrd="0" destOrd="0" parTransId="{F8C2020C-3AB5-B046-91B5-0DA7F8A3279F}" sibTransId="{CE495289-6262-4145-AEE5-35416F212BD5}"/>
    <dgm:cxn modelId="{D932F2BE-FBDC-7D46-821B-8756D9F3D90D}" srcId="{C366E15F-C6EF-4E4C-B5C8-C9F8AF6EA824}" destId="{2665D816-B17E-AB4F-8D3E-2B6C9F031769}" srcOrd="2" destOrd="0" parTransId="{A27328D5-FC8F-BD4A-BD72-3D17ACD6AB54}" sibTransId="{0B3D3916-DC9F-164B-9472-F5CC7E749DD9}"/>
    <dgm:cxn modelId="{9F8B2CFE-9AEF-7F45-95FB-5102801E2BA2}" type="presOf" srcId="{2665D816-B17E-AB4F-8D3E-2B6C9F031769}" destId="{022602E4-2819-FA46-BE7F-B67DD2530B48}" srcOrd="0" destOrd="0" presId="urn:microsoft.com/office/officeart/2005/8/layout/matrix3"/>
    <dgm:cxn modelId="{261D01C5-C686-6D40-AC0F-B5972EFCF353}" type="presParOf" srcId="{0206CDC7-A100-E94D-9045-D992F0DC8271}" destId="{3AC8F5AB-8163-BF49-BDB4-7EE2D9990C75}" srcOrd="0" destOrd="0" presId="urn:microsoft.com/office/officeart/2005/8/layout/matrix3"/>
    <dgm:cxn modelId="{2160AB77-ACAD-3C4C-86F7-AE7D823D60FA}" type="presParOf" srcId="{0206CDC7-A100-E94D-9045-D992F0DC8271}" destId="{8A9513BB-E6A1-8443-B42B-24D22F4FA5B1}" srcOrd="1" destOrd="0" presId="urn:microsoft.com/office/officeart/2005/8/layout/matrix3"/>
    <dgm:cxn modelId="{405C7594-CDFF-9A4D-8F07-261425CF66F6}" type="presParOf" srcId="{0206CDC7-A100-E94D-9045-D992F0DC8271}" destId="{698D78E5-4ECD-FB4B-A927-AFF7B9A3041D}" srcOrd="2" destOrd="0" presId="urn:microsoft.com/office/officeart/2005/8/layout/matrix3"/>
    <dgm:cxn modelId="{267B40B5-EF5A-194A-9DB8-E2AAA7711D90}" type="presParOf" srcId="{0206CDC7-A100-E94D-9045-D992F0DC8271}" destId="{022602E4-2819-FA46-BE7F-B67DD2530B48}" srcOrd="3" destOrd="0" presId="urn:microsoft.com/office/officeart/2005/8/layout/matrix3"/>
    <dgm:cxn modelId="{1DDD744B-D840-0349-99B1-285A55960BA5}" type="presParOf" srcId="{0206CDC7-A100-E94D-9045-D992F0DC8271}" destId="{6F95D992-28F6-EF48-A3FC-8E4C12FAC0C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D5E1B-6FCB-A749-B8E4-FC1B7C43E94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AAC427-18A8-C345-BD2D-111DCD2EECCA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Pubblica amministrazione</a:t>
          </a:r>
          <a:endParaRPr lang="it-IT" dirty="0"/>
        </a:p>
      </dgm:t>
    </dgm:pt>
    <dgm:pt modelId="{05CE8F6A-B919-7E46-A640-A35D38967B85}" type="parTrans" cxnId="{EC2EE11B-CC83-8B4F-ADC7-ECD2FA959926}">
      <dgm:prSet/>
      <dgm:spPr/>
      <dgm:t>
        <a:bodyPr/>
        <a:lstStyle/>
        <a:p>
          <a:endParaRPr lang="it-IT"/>
        </a:p>
      </dgm:t>
    </dgm:pt>
    <dgm:pt modelId="{5EB239A8-8BED-7040-84F1-C8952C3B777D}" type="sibTrans" cxnId="{EC2EE11B-CC83-8B4F-ADC7-ECD2FA959926}">
      <dgm:prSet/>
      <dgm:spPr/>
      <dgm:t>
        <a:bodyPr/>
        <a:lstStyle/>
        <a:p>
          <a:endParaRPr lang="it-IT"/>
        </a:p>
      </dgm:t>
    </dgm:pt>
    <dgm:pt modelId="{B36759FD-8FAE-F248-937D-709AD70B1B2E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Privati</a:t>
          </a:r>
          <a:endParaRPr lang="it-IT" dirty="0"/>
        </a:p>
      </dgm:t>
    </dgm:pt>
    <dgm:pt modelId="{A0A69BD0-9735-F54E-882F-6CC771095E1C}" type="parTrans" cxnId="{69125254-57FF-9C40-AC1A-810C6875E4B4}">
      <dgm:prSet/>
      <dgm:spPr/>
      <dgm:t>
        <a:bodyPr/>
        <a:lstStyle/>
        <a:p>
          <a:endParaRPr lang="it-IT"/>
        </a:p>
      </dgm:t>
    </dgm:pt>
    <dgm:pt modelId="{CBA2E212-4C48-BB41-97B1-E24A4634E087}" type="sibTrans" cxnId="{69125254-57FF-9C40-AC1A-810C6875E4B4}">
      <dgm:prSet/>
      <dgm:spPr/>
      <dgm:t>
        <a:bodyPr/>
        <a:lstStyle/>
        <a:p>
          <a:endParaRPr lang="it-IT"/>
        </a:p>
      </dgm:t>
    </dgm:pt>
    <dgm:pt modelId="{4CE89C5E-E3E2-964B-88EF-2FFAD0408ED1}">
      <dgm:prSet phldrT="[Testo]"/>
      <dgm:spPr>
        <a:solidFill>
          <a:srgbClr val="00AAAD"/>
        </a:solidFill>
      </dgm:spPr>
      <dgm:t>
        <a:bodyPr/>
        <a:lstStyle/>
        <a:p>
          <a:r>
            <a:rPr lang="it-IT" dirty="0" smtClean="0"/>
            <a:t>Gruppi sul territorio</a:t>
          </a:r>
          <a:endParaRPr lang="it-IT" dirty="0"/>
        </a:p>
      </dgm:t>
    </dgm:pt>
    <dgm:pt modelId="{14BCD759-E7E4-C848-86D0-BDBF1CE83E3A}" type="parTrans" cxnId="{9DD74808-53EB-094C-9E39-0DF92CA9B303}">
      <dgm:prSet/>
      <dgm:spPr/>
      <dgm:t>
        <a:bodyPr/>
        <a:lstStyle/>
        <a:p>
          <a:endParaRPr lang="it-IT"/>
        </a:p>
      </dgm:t>
    </dgm:pt>
    <dgm:pt modelId="{CEA16C51-8AED-5143-9DA2-76E9CCF5FEC5}" type="sibTrans" cxnId="{9DD74808-53EB-094C-9E39-0DF92CA9B303}">
      <dgm:prSet/>
      <dgm:spPr/>
      <dgm:t>
        <a:bodyPr/>
        <a:lstStyle/>
        <a:p>
          <a:endParaRPr lang="it-IT"/>
        </a:p>
      </dgm:t>
    </dgm:pt>
    <dgm:pt modelId="{C439C205-BD6E-E94F-84CD-FBFF62B346A2}" type="pres">
      <dgm:prSet presAssocID="{317D5E1B-6FCB-A749-B8E4-FC1B7C43E9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82CE2B49-F21D-3D4E-8024-61127D360A80}" type="pres">
      <dgm:prSet presAssocID="{317D5E1B-6FCB-A749-B8E4-FC1B7C43E94F}" presName="Name1" presStyleCnt="0"/>
      <dgm:spPr/>
      <dgm:t>
        <a:bodyPr/>
        <a:lstStyle/>
        <a:p>
          <a:endParaRPr lang="it-IT"/>
        </a:p>
      </dgm:t>
    </dgm:pt>
    <dgm:pt modelId="{3226EB4E-3D66-3C42-802D-1288BDC1C6B8}" type="pres">
      <dgm:prSet presAssocID="{317D5E1B-6FCB-A749-B8E4-FC1B7C43E94F}" presName="cycle" presStyleCnt="0"/>
      <dgm:spPr/>
      <dgm:t>
        <a:bodyPr/>
        <a:lstStyle/>
        <a:p>
          <a:endParaRPr lang="it-IT"/>
        </a:p>
      </dgm:t>
    </dgm:pt>
    <dgm:pt modelId="{4F297D20-6D44-F64D-BDCA-6A398F64F4E6}" type="pres">
      <dgm:prSet presAssocID="{317D5E1B-6FCB-A749-B8E4-FC1B7C43E94F}" presName="srcNode" presStyleLbl="node1" presStyleIdx="0" presStyleCnt="3"/>
      <dgm:spPr/>
      <dgm:t>
        <a:bodyPr/>
        <a:lstStyle/>
        <a:p>
          <a:endParaRPr lang="it-IT"/>
        </a:p>
      </dgm:t>
    </dgm:pt>
    <dgm:pt modelId="{EBF50EAB-8203-2F4C-93D9-42A71FD3C73D}" type="pres">
      <dgm:prSet presAssocID="{317D5E1B-6FCB-A749-B8E4-FC1B7C43E94F}" presName="conn" presStyleLbl="parChTrans1D2" presStyleIdx="0" presStyleCnt="1"/>
      <dgm:spPr/>
      <dgm:t>
        <a:bodyPr/>
        <a:lstStyle/>
        <a:p>
          <a:endParaRPr lang="it-IT"/>
        </a:p>
      </dgm:t>
    </dgm:pt>
    <dgm:pt modelId="{9C6AF86F-D33C-EA40-B255-66D6D4FC6EEA}" type="pres">
      <dgm:prSet presAssocID="{317D5E1B-6FCB-A749-B8E4-FC1B7C43E94F}" presName="extraNode" presStyleLbl="node1" presStyleIdx="0" presStyleCnt="3"/>
      <dgm:spPr/>
      <dgm:t>
        <a:bodyPr/>
        <a:lstStyle/>
        <a:p>
          <a:endParaRPr lang="it-IT"/>
        </a:p>
      </dgm:t>
    </dgm:pt>
    <dgm:pt modelId="{73B17034-B6AD-8A43-BB6B-527C454FF3AB}" type="pres">
      <dgm:prSet presAssocID="{317D5E1B-6FCB-A749-B8E4-FC1B7C43E94F}" presName="dstNode" presStyleLbl="node1" presStyleIdx="0" presStyleCnt="3"/>
      <dgm:spPr/>
      <dgm:t>
        <a:bodyPr/>
        <a:lstStyle/>
        <a:p>
          <a:endParaRPr lang="it-IT"/>
        </a:p>
      </dgm:t>
    </dgm:pt>
    <dgm:pt modelId="{88803E8C-DF6B-864C-95BD-12EB84007262}" type="pres">
      <dgm:prSet presAssocID="{0BAAC427-18A8-C345-BD2D-111DCD2EEC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2596AF-EE79-EF4A-9F32-2F9ABAD15229}" type="pres">
      <dgm:prSet presAssocID="{0BAAC427-18A8-C345-BD2D-111DCD2EECCA}" presName="accent_1" presStyleCnt="0"/>
      <dgm:spPr/>
      <dgm:t>
        <a:bodyPr/>
        <a:lstStyle/>
        <a:p>
          <a:endParaRPr lang="it-IT"/>
        </a:p>
      </dgm:t>
    </dgm:pt>
    <dgm:pt modelId="{D5EB37E4-CF6F-714F-9B12-801B6B3FD8F7}" type="pres">
      <dgm:prSet presAssocID="{0BAAC427-18A8-C345-BD2D-111DCD2EECCA}" presName="accentRepeatNode" presStyleLbl="solidFgAcc1" presStyleIdx="0" presStyleCnt="3"/>
      <dgm:spPr/>
      <dgm:t>
        <a:bodyPr/>
        <a:lstStyle/>
        <a:p>
          <a:endParaRPr lang="it-IT"/>
        </a:p>
      </dgm:t>
    </dgm:pt>
    <dgm:pt modelId="{3B90B2A1-D172-194C-B0D2-402A7317AB3D}" type="pres">
      <dgm:prSet presAssocID="{B36759FD-8FAE-F248-937D-709AD70B1B2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EAFAEC-C5EE-984A-922D-C85BFEB7B0B0}" type="pres">
      <dgm:prSet presAssocID="{B36759FD-8FAE-F248-937D-709AD70B1B2E}" presName="accent_2" presStyleCnt="0"/>
      <dgm:spPr/>
      <dgm:t>
        <a:bodyPr/>
        <a:lstStyle/>
        <a:p>
          <a:endParaRPr lang="it-IT"/>
        </a:p>
      </dgm:t>
    </dgm:pt>
    <dgm:pt modelId="{0BB59066-B350-8346-80A5-3DE42FDEA79A}" type="pres">
      <dgm:prSet presAssocID="{B36759FD-8FAE-F248-937D-709AD70B1B2E}" presName="accentRepeatNode" presStyleLbl="solidFgAcc1" presStyleIdx="1" presStyleCnt="3"/>
      <dgm:spPr/>
      <dgm:t>
        <a:bodyPr/>
        <a:lstStyle/>
        <a:p>
          <a:endParaRPr lang="it-IT"/>
        </a:p>
      </dgm:t>
    </dgm:pt>
    <dgm:pt modelId="{5EFE6356-2B98-6C42-A7B7-C93E59896A7B}" type="pres">
      <dgm:prSet presAssocID="{4CE89C5E-E3E2-964B-88EF-2FFAD0408E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DB0FFA-0D44-8649-82B5-FF54CDC9C6F4}" type="pres">
      <dgm:prSet presAssocID="{4CE89C5E-E3E2-964B-88EF-2FFAD0408ED1}" presName="accent_3" presStyleCnt="0"/>
      <dgm:spPr/>
      <dgm:t>
        <a:bodyPr/>
        <a:lstStyle/>
        <a:p>
          <a:endParaRPr lang="it-IT"/>
        </a:p>
      </dgm:t>
    </dgm:pt>
    <dgm:pt modelId="{1E5D972D-CDD1-EA4D-AA8E-F421326ECE56}" type="pres">
      <dgm:prSet presAssocID="{4CE89C5E-E3E2-964B-88EF-2FFAD0408ED1}" presName="accentRepeatNode" presStyleLbl="solidFgAcc1" presStyleIdx="2" presStyleCnt="3"/>
      <dgm:spPr/>
      <dgm:t>
        <a:bodyPr/>
        <a:lstStyle/>
        <a:p>
          <a:endParaRPr lang="it-IT"/>
        </a:p>
      </dgm:t>
    </dgm:pt>
  </dgm:ptLst>
  <dgm:cxnLst>
    <dgm:cxn modelId="{19A2FF17-CD0F-AA49-8068-B697BF10AD35}" type="presOf" srcId="{0BAAC427-18A8-C345-BD2D-111DCD2EECCA}" destId="{88803E8C-DF6B-864C-95BD-12EB84007262}" srcOrd="0" destOrd="0" presId="urn:microsoft.com/office/officeart/2008/layout/VerticalCurvedList"/>
    <dgm:cxn modelId="{69125254-57FF-9C40-AC1A-810C6875E4B4}" srcId="{317D5E1B-6FCB-A749-B8E4-FC1B7C43E94F}" destId="{B36759FD-8FAE-F248-937D-709AD70B1B2E}" srcOrd="1" destOrd="0" parTransId="{A0A69BD0-9735-F54E-882F-6CC771095E1C}" sibTransId="{CBA2E212-4C48-BB41-97B1-E24A4634E087}"/>
    <dgm:cxn modelId="{EC2EE11B-CC83-8B4F-ADC7-ECD2FA959926}" srcId="{317D5E1B-6FCB-A749-B8E4-FC1B7C43E94F}" destId="{0BAAC427-18A8-C345-BD2D-111DCD2EECCA}" srcOrd="0" destOrd="0" parTransId="{05CE8F6A-B919-7E46-A640-A35D38967B85}" sibTransId="{5EB239A8-8BED-7040-84F1-C8952C3B777D}"/>
    <dgm:cxn modelId="{A391DD74-54FA-F245-BBE3-2F9D6CC5F1A4}" type="presOf" srcId="{4CE89C5E-E3E2-964B-88EF-2FFAD0408ED1}" destId="{5EFE6356-2B98-6C42-A7B7-C93E59896A7B}" srcOrd="0" destOrd="0" presId="urn:microsoft.com/office/officeart/2008/layout/VerticalCurvedList"/>
    <dgm:cxn modelId="{BC30E11A-ACFB-6948-849E-DAB4930B2A47}" type="presOf" srcId="{317D5E1B-6FCB-A749-B8E4-FC1B7C43E94F}" destId="{C439C205-BD6E-E94F-84CD-FBFF62B346A2}" srcOrd="0" destOrd="0" presId="urn:microsoft.com/office/officeart/2008/layout/VerticalCurvedList"/>
    <dgm:cxn modelId="{466B6AF2-B827-DF4E-8DE0-3E5CC2F4A35C}" type="presOf" srcId="{5EB239A8-8BED-7040-84F1-C8952C3B777D}" destId="{EBF50EAB-8203-2F4C-93D9-42A71FD3C73D}" srcOrd="0" destOrd="0" presId="urn:microsoft.com/office/officeart/2008/layout/VerticalCurvedList"/>
    <dgm:cxn modelId="{9DD74808-53EB-094C-9E39-0DF92CA9B303}" srcId="{317D5E1B-6FCB-A749-B8E4-FC1B7C43E94F}" destId="{4CE89C5E-E3E2-964B-88EF-2FFAD0408ED1}" srcOrd="2" destOrd="0" parTransId="{14BCD759-E7E4-C848-86D0-BDBF1CE83E3A}" sibTransId="{CEA16C51-8AED-5143-9DA2-76E9CCF5FEC5}"/>
    <dgm:cxn modelId="{2C42A215-BF0C-7D46-A7CA-F6A4B0D51569}" type="presOf" srcId="{B36759FD-8FAE-F248-937D-709AD70B1B2E}" destId="{3B90B2A1-D172-194C-B0D2-402A7317AB3D}" srcOrd="0" destOrd="0" presId="urn:microsoft.com/office/officeart/2008/layout/VerticalCurvedList"/>
    <dgm:cxn modelId="{F808372C-C881-254F-AF48-40D2372205D6}" type="presParOf" srcId="{C439C205-BD6E-E94F-84CD-FBFF62B346A2}" destId="{82CE2B49-F21D-3D4E-8024-61127D360A80}" srcOrd="0" destOrd="0" presId="urn:microsoft.com/office/officeart/2008/layout/VerticalCurvedList"/>
    <dgm:cxn modelId="{111B330E-313C-0442-8D67-A15605694177}" type="presParOf" srcId="{82CE2B49-F21D-3D4E-8024-61127D360A80}" destId="{3226EB4E-3D66-3C42-802D-1288BDC1C6B8}" srcOrd="0" destOrd="0" presId="urn:microsoft.com/office/officeart/2008/layout/VerticalCurvedList"/>
    <dgm:cxn modelId="{EF2F1C32-112C-214F-99AA-0B1B6288C319}" type="presParOf" srcId="{3226EB4E-3D66-3C42-802D-1288BDC1C6B8}" destId="{4F297D20-6D44-F64D-BDCA-6A398F64F4E6}" srcOrd="0" destOrd="0" presId="urn:microsoft.com/office/officeart/2008/layout/VerticalCurvedList"/>
    <dgm:cxn modelId="{4B2DA174-68B2-9E4F-AF91-392E473F2870}" type="presParOf" srcId="{3226EB4E-3D66-3C42-802D-1288BDC1C6B8}" destId="{EBF50EAB-8203-2F4C-93D9-42A71FD3C73D}" srcOrd="1" destOrd="0" presId="urn:microsoft.com/office/officeart/2008/layout/VerticalCurvedList"/>
    <dgm:cxn modelId="{A613F156-9F07-D647-AB87-C7A2E92BBC13}" type="presParOf" srcId="{3226EB4E-3D66-3C42-802D-1288BDC1C6B8}" destId="{9C6AF86F-D33C-EA40-B255-66D6D4FC6EEA}" srcOrd="2" destOrd="0" presId="urn:microsoft.com/office/officeart/2008/layout/VerticalCurvedList"/>
    <dgm:cxn modelId="{99D5F7B6-52AE-8844-9C6A-08780AC43637}" type="presParOf" srcId="{3226EB4E-3D66-3C42-802D-1288BDC1C6B8}" destId="{73B17034-B6AD-8A43-BB6B-527C454FF3AB}" srcOrd="3" destOrd="0" presId="urn:microsoft.com/office/officeart/2008/layout/VerticalCurvedList"/>
    <dgm:cxn modelId="{70E02ECC-751D-2E4C-9172-76B5A04CF528}" type="presParOf" srcId="{82CE2B49-F21D-3D4E-8024-61127D360A80}" destId="{88803E8C-DF6B-864C-95BD-12EB84007262}" srcOrd="1" destOrd="0" presId="urn:microsoft.com/office/officeart/2008/layout/VerticalCurvedList"/>
    <dgm:cxn modelId="{99CED1D2-EC24-3348-A03D-C00A0E31B2CF}" type="presParOf" srcId="{82CE2B49-F21D-3D4E-8024-61127D360A80}" destId="{892596AF-EE79-EF4A-9F32-2F9ABAD15229}" srcOrd="2" destOrd="0" presId="urn:microsoft.com/office/officeart/2008/layout/VerticalCurvedList"/>
    <dgm:cxn modelId="{9D9BE9C9-2CC3-CE48-942A-2E6321FE714D}" type="presParOf" srcId="{892596AF-EE79-EF4A-9F32-2F9ABAD15229}" destId="{D5EB37E4-CF6F-714F-9B12-801B6B3FD8F7}" srcOrd="0" destOrd="0" presId="urn:microsoft.com/office/officeart/2008/layout/VerticalCurvedList"/>
    <dgm:cxn modelId="{B0B937E2-ED06-0245-8F5A-19E6098FC0CE}" type="presParOf" srcId="{82CE2B49-F21D-3D4E-8024-61127D360A80}" destId="{3B90B2A1-D172-194C-B0D2-402A7317AB3D}" srcOrd="3" destOrd="0" presId="urn:microsoft.com/office/officeart/2008/layout/VerticalCurvedList"/>
    <dgm:cxn modelId="{EDA9D856-52C9-3547-A1E8-9FC2520F428C}" type="presParOf" srcId="{82CE2B49-F21D-3D4E-8024-61127D360A80}" destId="{6BEAFAEC-C5EE-984A-922D-C85BFEB7B0B0}" srcOrd="4" destOrd="0" presId="urn:microsoft.com/office/officeart/2008/layout/VerticalCurvedList"/>
    <dgm:cxn modelId="{2F526451-A132-FC4D-977C-831DE56DBD47}" type="presParOf" srcId="{6BEAFAEC-C5EE-984A-922D-C85BFEB7B0B0}" destId="{0BB59066-B350-8346-80A5-3DE42FDEA79A}" srcOrd="0" destOrd="0" presId="urn:microsoft.com/office/officeart/2008/layout/VerticalCurvedList"/>
    <dgm:cxn modelId="{06620E1E-A85B-064A-A88A-3E16E195BD10}" type="presParOf" srcId="{82CE2B49-F21D-3D4E-8024-61127D360A80}" destId="{5EFE6356-2B98-6C42-A7B7-C93E59896A7B}" srcOrd="5" destOrd="0" presId="urn:microsoft.com/office/officeart/2008/layout/VerticalCurvedList"/>
    <dgm:cxn modelId="{37D3BDAA-9AD4-DA4B-ABC8-1659F1C11BE0}" type="presParOf" srcId="{82CE2B49-F21D-3D4E-8024-61127D360A80}" destId="{F6DB0FFA-0D44-8649-82B5-FF54CDC9C6F4}" srcOrd="6" destOrd="0" presId="urn:microsoft.com/office/officeart/2008/layout/VerticalCurvedList"/>
    <dgm:cxn modelId="{049C1170-ABEE-5642-8007-9D3385E12AC7}" type="presParOf" srcId="{F6DB0FFA-0D44-8649-82B5-FF54CDC9C6F4}" destId="{1E5D972D-CDD1-EA4D-AA8E-F421326ECE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1F51B-0D8D-9646-BF2C-B5F72EA28C57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Edifici Dismessi</a:t>
          </a:r>
          <a:endParaRPr lang="it-IT" sz="3100" kern="1200" dirty="0"/>
        </a:p>
      </dsp:txBody>
      <dsp:txXfrm>
        <a:off x="3385210" y="2763755"/>
        <a:ext cx="1459178" cy="1459178"/>
      </dsp:txXfrm>
    </dsp:sp>
    <dsp:sp modelId="{C60447D3-DC7F-234B-841C-3F0E2F15F632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A1BC1-229B-5946-867C-3B3BD28939FF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Catalogazione</a:t>
          </a:r>
          <a:endParaRPr lang="it-IT" sz="2100" kern="1200" dirty="0"/>
        </a:p>
      </dsp:txBody>
      <dsp:txXfrm>
        <a:off x="961974" y="1201666"/>
        <a:ext cx="1868538" cy="1476457"/>
      </dsp:txXfrm>
    </dsp:sp>
    <dsp:sp modelId="{19F3657C-D352-794B-B342-1D37AF66062D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B0A84-2695-7C44-B89D-CD5335569B60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Mappatura </a:t>
          </a:r>
          <a:endParaRPr lang="it-IT" sz="2100" kern="1200" dirty="0"/>
        </a:p>
      </dsp:txBody>
      <dsp:txXfrm>
        <a:off x="3180530" y="46759"/>
        <a:ext cx="1868538" cy="1476457"/>
      </dsp:txXfrm>
    </dsp:sp>
    <dsp:sp modelId="{90C7BF55-B24B-F044-B8D8-0E032EAB4643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DA38AE-6FBC-0545-BF49-CEBC24366828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Rivalorizzazione</a:t>
          </a:r>
          <a:endParaRPr lang="it-IT" sz="2100" kern="1200" dirty="0"/>
        </a:p>
      </dsp:txBody>
      <dsp:txXfrm>
        <a:off x="5399086" y="120166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3FF8-9BAC-6241-96B4-02D9200D7ADF}">
      <dsp:nvSpPr>
        <dsp:cNvPr id="0" name=""/>
        <dsp:cNvSpPr/>
      </dsp:nvSpPr>
      <dsp:spPr>
        <a:xfrm>
          <a:off x="2286758" y="683237"/>
          <a:ext cx="4568245" cy="4568245"/>
        </a:xfrm>
        <a:prstGeom prst="blockArc">
          <a:avLst>
            <a:gd name="adj1" fmla="val 8996557"/>
            <a:gd name="adj2" fmla="val 16180464"/>
            <a:gd name="adj3" fmla="val 464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177C2-A843-4146-A7E9-CFEB52BF7D02}">
      <dsp:nvSpPr>
        <dsp:cNvPr id="0" name=""/>
        <dsp:cNvSpPr/>
      </dsp:nvSpPr>
      <dsp:spPr>
        <a:xfrm>
          <a:off x="2287877" y="685171"/>
          <a:ext cx="4568245" cy="4568245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3B1A7-81C2-1B44-A73C-1E1B24C0F227}">
      <dsp:nvSpPr>
        <dsp:cNvPr id="0" name=""/>
        <dsp:cNvSpPr/>
      </dsp:nvSpPr>
      <dsp:spPr>
        <a:xfrm>
          <a:off x="2289003" y="683223"/>
          <a:ext cx="4568245" cy="4568245"/>
        </a:xfrm>
        <a:prstGeom prst="blockArc">
          <a:avLst>
            <a:gd name="adj1" fmla="val 16177006"/>
            <a:gd name="adj2" fmla="val 1803467"/>
            <a:gd name="adj3" fmla="val 4640"/>
          </a:avLst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8FACDA-386C-9A41-BAB2-93E888512382}">
      <dsp:nvSpPr>
        <dsp:cNvPr id="0" name=""/>
        <dsp:cNvSpPr/>
      </dsp:nvSpPr>
      <dsp:spPr>
        <a:xfrm>
          <a:off x="3520529" y="1917823"/>
          <a:ext cx="2102941" cy="2102941"/>
        </a:xfrm>
        <a:prstGeom prst="ellipse">
          <a:avLst/>
        </a:prstGeom>
        <a:solidFill>
          <a:srgbClr val="40404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/>
            <a:t>PopHub</a:t>
          </a:r>
          <a:endParaRPr lang="it-IT" sz="3400" kern="1200" dirty="0"/>
        </a:p>
      </dsp:txBody>
      <dsp:txXfrm>
        <a:off x="3828498" y="2225792"/>
        <a:ext cx="1487003" cy="1487003"/>
      </dsp:txXfrm>
    </dsp:sp>
    <dsp:sp modelId="{BF6E769B-BB10-4E45-AA9E-45BC9B78B9E5}">
      <dsp:nvSpPr>
        <dsp:cNvPr id="0" name=""/>
        <dsp:cNvSpPr/>
      </dsp:nvSpPr>
      <dsp:spPr>
        <a:xfrm>
          <a:off x="3822173" y="237"/>
          <a:ext cx="1472058" cy="1472058"/>
        </a:xfrm>
        <a:prstGeom prst="ellipse">
          <a:avLst/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Spazi</a:t>
          </a:r>
          <a:endParaRPr lang="it-IT" sz="2300" kern="1200" dirty="0"/>
        </a:p>
      </dsp:txBody>
      <dsp:txXfrm>
        <a:off x="4037751" y="215815"/>
        <a:ext cx="1040902" cy="1040902"/>
      </dsp:txXfrm>
    </dsp:sp>
    <dsp:sp modelId="{D87147C6-9652-DD45-854C-A729CF225333}">
      <dsp:nvSpPr>
        <dsp:cNvPr id="0" name=""/>
        <dsp:cNvSpPr/>
      </dsp:nvSpPr>
      <dsp:spPr>
        <a:xfrm>
          <a:off x="5768184" y="3348829"/>
          <a:ext cx="1472058" cy="1472058"/>
        </a:xfrm>
        <a:prstGeom prst="ellipse">
          <a:avLst/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Eventi</a:t>
          </a:r>
          <a:endParaRPr lang="it-IT" sz="2300" kern="1200" dirty="0"/>
        </a:p>
      </dsp:txBody>
      <dsp:txXfrm>
        <a:off x="5983762" y="3564407"/>
        <a:ext cx="1040902" cy="1040902"/>
      </dsp:txXfrm>
    </dsp:sp>
    <dsp:sp modelId="{B37E39E8-8556-0444-BFF6-610EB95C7BFE}">
      <dsp:nvSpPr>
        <dsp:cNvPr id="0" name=""/>
        <dsp:cNvSpPr/>
      </dsp:nvSpPr>
      <dsp:spPr>
        <a:xfrm>
          <a:off x="1903756" y="3348829"/>
          <a:ext cx="1472058" cy="1472058"/>
        </a:xfrm>
        <a:prstGeom prst="ellipse">
          <a:avLst/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Persone</a:t>
          </a:r>
          <a:endParaRPr lang="it-IT" sz="2300" kern="1200" dirty="0"/>
        </a:p>
      </dsp:txBody>
      <dsp:txXfrm>
        <a:off x="2119334" y="3564407"/>
        <a:ext cx="1040902" cy="1040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F5AB-8163-BF49-BDB4-7EE2D9990C75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13BB-E6A1-8443-B42B-24D22F4FA5B1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rgbClr val="00AAA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Piattaforma web</a:t>
          </a:r>
          <a:endParaRPr lang="it-IT" sz="2300" kern="1200" dirty="0"/>
        </a:p>
      </dsp:txBody>
      <dsp:txXfrm>
        <a:off x="2367950" y="516132"/>
        <a:ext cx="1592793" cy="1592793"/>
      </dsp:txXfrm>
    </dsp:sp>
    <dsp:sp modelId="{698D78E5-4ECD-FB4B-A927-AFF7B9A3041D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rgbClr val="00AAA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App</a:t>
          </a:r>
          <a:r>
            <a:rPr lang="it-IT" sz="2300" kern="1200" dirty="0" smtClean="0"/>
            <a:t> Mobile</a:t>
          </a:r>
          <a:endParaRPr lang="it-IT" sz="2300" kern="1200" dirty="0"/>
        </a:p>
      </dsp:txBody>
      <dsp:txXfrm>
        <a:off x="4268855" y="516132"/>
        <a:ext cx="1592793" cy="1592793"/>
      </dsp:txXfrm>
    </dsp:sp>
    <dsp:sp modelId="{022602E4-2819-FA46-BE7F-B67DD2530B48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rgbClr val="00AAA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Laboratori</a:t>
          </a:r>
          <a:endParaRPr lang="it-IT" sz="2300" kern="1200" dirty="0"/>
        </a:p>
      </dsp:txBody>
      <dsp:txXfrm>
        <a:off x="2367950" y="2417036"/>
        <a:ext cx="1592793" cy="1592793"/>
      </dsp:txXfrm>
    </dsp:sp>
    <dsp:sp modelId="{6F95D992-28F6-EF48-A3FC-8E4C12FAC0CA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rgbClr val="00AAA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Festival </a:t>
          </a:r>
          <a:endParaRPr lang="it-IT" sz="2300" kern="1200" dirty="0"/>
        </a:p>
      </dsp:txBody>
      <dsp:txXfrm>
        <a:off x="4268855" y="2417036"/>
        <a:ext cx="1592793" cy="1592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50EAB-8203-2F4C-93D9-42A71FD3C73D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03E8C-DF6B-864C-95BD-12EB84007262}">
      <dsp:nvSpPr>
        <dsp:cNvPr id="0" name=""/>
        <dsp:cNvSpPr/>
      </dsp:nvSpPr>
      <dsp:spPr>
        <a:xfrm>
          <a:off x="628203" y="452596"/>
          <a:ext cx="5111424" cy="905192"/>
        </a:xfrm>
        <a:prstGeom prst="rect">
          <a:avLst/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Pubblica amministrazione</a:t>
          </a:r>
          <a:endParaRPr lang="it-IT" sz="3200" kern="1200" dirty="0"/>
        </a:p>
      </dsp:txBody>
      <dsp:txXfrm>
        <a:off x="628203" y="452596"/>
        <a:ext cx="5111424" cy="905192"/>
      </dsp:txXfrm>
    </dsp:sp>
    <dsp:sp modelId="{D5EB37E4-CF6F-714F-9B12-801B6B3FD8F7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0B2A1-D172-194C-B0D2-402A7317AB3D}">
      <dsp:nvSpPr>
        <dsp:cNvPr id="0" name=""/>
        <dsp:cNvSpPr/>
      </dsp:nvSpPr>
      <dsp:spPr>
        <a:xfrm>
          <a:off x="957241" y="1810385"/>
          <a:ext cx="4782386" cy="905192"/>
        </a:xfrm>
        <a:prstGeom prst="rect">
          <a:avLst/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Privati</a:t>
          </a:r>
          <a:endParaRPr lang="it-IT" sz="3200" kern="1200" dirty="0"/>
        </a:p>
      </dsp:txBody>
      <dsp:txXfrm>
        <a:off x="957241" y="1810385"/>
        <a:ext cx="4782386" cy="905192"/>
      </dsp:txXfrm>
    </dsp:sp>
    <dsp:sp modelId="{0BB59066-B350-8346-80A5-3DE42FDEA79A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E6356-2B98-6C42-A7B7-C93E59896A7B}">
      <dsp:nvSpPr>
        <dsp:cNvPr id="0" name=""/>
        <dsp:cNvSpPr/>
      </dsp:nvSpPr>
      <dsp:spPr>
        <a:xfrm>
          <a:off x="628203" y="3168174"/>
          <a:ext cx="5111424" cy="905192"/>
        </a:xfrm>
        <a:prstGeom prst="rect">
          <a:avLst/>
        </a:prstGeom>
        <a:solidFill>
          <a:srgbClr val="00AA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Gruppi sul territorio</a:t>
          </a:r>
          <a:endParaRPr lang="it-IT" sz="3200" kern="1200" dirty="0"/>
        </a:p>
      </dsp:txBody>
      <dsp:txXfrm>
        <a:off x="628203" y="3168174"/>
        <a:ext cx="5111424" cy="905192"/>
      </dsp:txXfrm>
    </dsp:sp>
    <dsp:sp modelId="{1E5D972D-CDD1-EA4D-AA8E-F421326ECE56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8960-699B-A646-93AE-D600F28A862C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9FAD5-4391-3243-9BF3-8FE5C693C73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96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FAD5-4391-3243-9BF3-8FE5C693C73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FAD5-4391-3243-9BF3-8FE5C693C73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90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FAD5-4391-3243-9BF3-8FE5C693C73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90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FAD5-4391-3243-9BF3-8FE5C693C73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90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99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43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64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1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69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75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74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02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57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95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5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E316-B067-BA4E-8517-85458B25EA7B}" type="datetimeFigureOut">
              <a:rPr lang="it-IT" smtClean="0"/>
              <a:pPr/>
              <a:t>10/04/14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4674-23EA-6E4D-A2B4-C576787A2BD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1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4.png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.pn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png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ogo PopHub.png"/>
          <p:cNvPicPr>
            <a:picLocks noChangeAspect="1"/>
          </p:cNvPicPr>
          <p:nvPr/>
        </p:nvPicPr>
        <p:blipFill>
          <a:blip r:embed="rId3"/>
          <a:srcRect b="9827"/>
          <a:stretch>
            <a:fillRect/>
          </a:stretch>
        </p:blipFill>
        <p:spPr>
          <a:xfrm>
            <a:off x="2484457" y="442337"/>
            <a:ext cx="3970933" cy="31318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2408" y="4019042"/>
            <a:ext cx="8380398" cy="1006529"/>
          </a:xfrm>
        </p:spPr>
        <p:txBody>
          <a:bodyPr>
            <a:noAutofit/>
          </a:bodyPr>
          <a:lstStyle/>
          <a:p>
            <a:pPr algn="l">
              <a:spcAft>
                <a:spcPts val="3000"/>
              </a:spcAft>
            </a:pPr>
            <a:r>
              <a:rPr lang="it-IT" sz="5400" dirty="0" smtClean="0">
                <a:solidFill>
                  <a:srgbClr val="000000"/>
                </a:solidFill>
              </a:rPr>
              <a:t>Riapriamo </a:t>
            </a:r>
            <a:r>
              <a:rPr lang="it-IT" sz="5400" dirty="0" smtClean="0">
                <a:solidFill>
                  <a:srgbClr val="000000"/>
                </a:solidFill>
              </a:rPr>
              <a:t>gli spazi alla città </a:t>
            </a:r>
            <a:endParaRPr lang="it-IT" sz="2800" dirty="0">
              <a:solidFill>
                <a:srgbClr val="000000"/>
              </a:solidFill>
            </a:endParaRPr>
          </a:p>
        </p:txBody>
      </p:sp>
      <p:pic>
        <p:nvPicPr>
          <p:cNvPr id="7" name="Immagine 6" descr="Logo Pon ricerca e com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4" y="5566229"/>
            <a:ext cx="6601070" cy="1257300"/>
          </a:xfrm>
          <a:prstGeom prst="rect">
            <a:avLst/>
          </a:prstGeom>
        </p:spPr>
      </p:pic>
      <p:pic>
        <p:nvPicPr>
          <p:cNvPr id="8" name="Immagine 7" descr="logo ricerca e competitività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91843"/>
            <a:ext cx="2195286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80509"/>
            <a:ext cx="8229600" cy="1069254"/>
          </a:xfrm>
        </p:spPr>
        <p:txBody>
          <a:bodyPr>
            <a:normAutofit/>
          </a:bodyPr>
          <a:lstStyle/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09902" y="1384538"/>
            <a:ext cx="8229600" cy="258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AAAD"/>
              </a:buClr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  </a:t>
            </a:r>
            <a:r>
              <a:rPr lang="it-IT" sz="2800" b="1" dirty="0">
                <a:solidFill>
                  <a:srgbClr val="00AAAD"/>
                </a:solidFill>
              </a:rPr>
              <a:t>Accordo tra pubblico e privato </a:t>
            </a:r>
            <a:endParaRPr lang="it-IT" sz="2800" dirty="0"/>
          </a:p>
          <a:p>
            <a:pPr marL="342900" lvl="0" indent="-342900">
              <a:spcBef>
                <a:spcPct val="20000"/>
              </a:spcBef>
              <a:buClr>
                <a:srgbClr val="00AAAD"/>
              </a:buClr>
              <a:defRPr/>
            </a:pPr>
            <a:endParaRPr lang="it-IT" sz="2800" dirty="0" smtClean="0">
              <a:solidFill>
                <a:srgbClr val="00AAAD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045230" y="187163"/>
            <a:ext cx="5150854" cy="550338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chemeClr val="bg1"/>
                </a:solidFill>
              </a:rPr>
              <a:t>  </a:t>
            </a:r>
            <a:r>
              <a:rPr lang="it-IT" sz="4800" dirty="0" smtClean="0">
                <a:solidFill>
                  <a:srgbClr val="000000"/>
                </a:solidFill>
              </a:rPr>
              <a:t>      Buone pratiche </a:t>
            </a:r>
            <a:endParaRPr lang="it-IT" sz="4800" dirty="0">
              <a:solidFill>
                <a:srgbClr val="000000"/>
              </a:solidFill>
            </a:endParaRPr>
          </a:p>
        </p:txBody>
      </p:sp>
      <p:pic>
        <p:nvPicPr>
          <p:cNvPr id="6" name="Immagine 5" descr="2946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44" y="2514600"/>
            <a:ext cx="5228184" cy="1935164"/>
          </a:xfrm>
          <a:prstGeom prst="rect">
            <a:avLst/>
          </a:prstGeom>
        </p:spPr>
      </p:pic>
      <p:pic>
        <p:nvPicPr>
          <p:cNvPr id="8" name="Immagine 7" descr="Vista-spazio-di-coworking-The-HUB-Ba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5" y="4717143"/>
            <a:ext cx="3807839" cy="1765299"/>
          </a:xfrm>
          <a:prstGeom prst="rect">
            <a:avLst/>
          </a:prstGeom>
        </p:spPr>
      </p:pic>
      <p:pic>
        <p:nvPicPr>
          <p:cNvPr id="10" name="Immagine 9" descr="IMG_20130109_1441381-922x3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3" y="4717143"/>
            <a:ext cx="3519713" cy="1765299"/>
          </a:xfrm>
          <a:prstGeom prst="rect">
            <a:avLst/>
          </a:prstGeom>
        </p:spPr>
      </p:pic>
      <p:pic>
        <p:nvPicPr>
          <p:cNvPr id="9" name="Immagine 8" descr="179793_411704325600352_1197447823_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11" name="Immagine 10" descr="logo ricerca e competitività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  <p:pic>
        <p:nvPicPr>
          <p:cNvPr id="12" name="Immagine 11" descr="179793_411704325600352_1197447823_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072" y="1241946"/>
            <a:ext cx="8453601" cy="561605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it-IT" i="1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it-IT" i="1" dirty="0" smtClean="0">
                <a:solidFill>
                  <a:srgbClr val="000000"/>
                </a:solidFill>
              </a:rPr>
              <a:t>     </a:t>
            </a:r>
            <a:r>
              <a:rPr lang="it-IT" sz="3600" i="1" dirty="0" smtClean="0">
                <a:solidFill>
                  <a:srgbClr val="000000"/>
                </a:solidFill>
              </a:rPr>
              <a:t>mail: </a:t>
            </a:r>
            <a:r>
              <a:rPr lang="it-IT" sz="3600" dirty="0" smtClean="0">
                <a:solidFill>
                  <a:srgbClr val="000000"/>
                </a:solidFill>
              </a:rPr>
              <a:t>info@pophub.it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it-IT" sz="3600" i="1" dirty="0" smtClean="0">
                <a:solidFill>
                  <a:srgbClr val="000000"/>
                </a:solidFill>
              </a:rPr>
              <a:t>           web: </a:t>
            </a:r>
            <a:r>
              <a:rPr lang="it-IT" sz="3600" dirty="0" smtClean="0">
                <a:solidFill>
                  <a:srgbClr val="000000"/>
                </a:solidFill>
              </a:rPr>
              <a:t>www.pophub.it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it-IT" sz="3600" i="1" dirty="0" smtClean="0">
                <a:solidFill>
                  <a:srgbClr val="000000"/>
                </a:solidFill>
              </a:rPr>
              <a:t>           </a:t>
            </a:r>
            <a:r>
              <a:rPr lang="it-IT" sz="3600" i="1" dirty="0" err="1" smtClean="0">
                <a:solidFill>
                  <a:srgbClr val="000000"/>
                </a:solidFill>
              </a:rPr>
              <a:t>fb</a:t>
            </a:r>
            <a:r>
              <a:rPr lang="it-IT" sz="3600" i="1" dirty="0" smtClean="0">
                <a:solidFill>
                  <a:srgbClr val="000000"/>
                </a:solidFill>
              </a:rPr>
              <a:t>: </a:t>
            </a:r>
            <a:r>
              <a:rPr lang="it-IT" sz="3600" dirty="0" smtClean="0">
                <a:solidFill>
                  <a:srgbClr val="000000"/>
                </a:solidFill>
              </a:rPr>
              <a:t>Pop </a:t>
            </a:r>
            <a:r>
              <a:rPr lang="it-IT" sz="3600" dirty="0" err="1" smtClean="0">
                <a:solidFill>
                  <a:srgbClr val="000000"/>
                </a:solidFill>
              </a:rPr>
              <a:t>Hub</a:t>
            </a:r>
            <a:endParaRPr lang="it-IT" sz="3600" i="1" dirty="0" smtClean="0">
              <a:solidFill>
                <a:srgbClr val="000000"/>
              </a:solidFill>
            </a:endParaRPr>
          </a:p>
          <a:p>
            <a:pPr>
              <a:buClr>
                <a:srgbClr val="00AAAD"/>
              </a:buClr>
              <a:buNone/>
            </a:pPr>
            <a:endParaRPr lang="it-IT" sz="2400" dirty="0" smtClean="0">
              <a:solidFill>
                <a:srgbClr val="000000"/>
              </a:solidFill>
            </a:endParaRPr>
          </a:p>
          <a:p>
            <a:pPr>
              <a:buClr>
                <a:srgbClr val="00AAAD"/>
              </a:buClr>
              <a:buNone/>
            </a:pPr>
            <a:endParaRPr lang="it-IT" sz="2400" dirty="0" smtClean="0">
              <a:solidFill>
                <a:srgbClr val="000000"/>
              </a:solidFill>
            </a:endParaRPr>
          </a:p>
          <a:p>
            <a:pPr>
              <a:buClr>
                <a:srgbClr val="00AAAD"/>
              </a:buClr>
              <a:buNone/>
            </a:pPr>
            <a:r>
              <a:rPr lang="it-IT" sz="2400" dirty="0" smtClean="0">
                <a:solidFill>
                  <a:srgbClr val="000000"/>
                </a:solidFill>
              </a:rPr>
              <a:t>     Pop </a:t>
            </a:r>
            <a:r>
              <a:rPr lang="it-IT" sz="2400" dirty="0" err="1" smtClean="0">
                <a:solidFill>
                  <a:srgbClr val="000000"/>
                </a:solidFill>
              </a:rPr>
              <a:t>Hub</a:t>
            </a:r>
            <a:r>
              <a:rPr lang="it-IT" sz="2400" dirty="0" smtClean="0">
                <a:solidFill>
                  <a:srgbClr val="000000"/>
                </a:solidFill>
              </a:rPr>
              <a:t> è vincitore del bando </a:t>
            </a:r>
            <a:r>
              <a:rPr lang="it-IT" sz="2400" i="1" dirty="0" smtClean="0">
                <a:solidFill>
                  <a:srgbClr val="000000"/>
                </a:solidFill>
              </a:rPr>
              <a:t>Smart </a:t>
            </a:r>
            <a:r>
              <a:rPr lang="it-IT" sz="2400" i="1" dirty="0" err="1" smtClean="0">
                <a:solidFill>
                  <a:srgbClr val="000000"/>
                </a:solidFill>
              </a:rPr>
              <a:t>Cities</a:t>
            </a:r>
            <a:r>
              <a:rPr lang="it-IT" sz="2400" i="1" dirty="0" smtClean="0">
                <a:solidFill>
                  <a:srgbClr val="000000"/>
                </a:solidFill>
              </a:rPr>
              <a:t> and Social </a:t>
            </a:r>
            <a:r>
              <a:rPr lang="it-IT" sz="2400" i="1" dirty="0" err="1" smtClean="0">
                <a:solidFill>
                  <a:srgbClr val="000000"/>
                </a:solidFill>
              </a:rPr>
              <a:t>Innovation</a:t>
            </a:r>
            <a:r>
              <a:rPr lang="it-IT" sz="2400" dirty="0" smtClean="0">
                <a:solidFill>
                  <a:srgbClr val="000000"/>
                </a:solidFill>
              </a:rPr>
              <a:t> nell’ambito dei PON “Ricerca e Competitività” 2007-2013, finanziato dal Ministero dell’Istruzione, dell’Università e della Ricerca</a:t>
            </a:r>
          </a:p>
          <a:p>
            <a:pPr>
              <a:buClr>
                <a:srgbClr val="00AAAD"/>
              </a:buClr>
              <a:buNone/>
            </a:pPr>
            <a:endParaRPr lang="it-IT" sz="2000" dirty="0" smtClean="0">
              <a:solidFill>
                <a:srgbClr val="000000"/>
              </a:solidFill>
            </a:endParaRPr>
          </a:p>
          <a:p>
            <a:pPr>
              <a:buClr>
                <a:srgbClr val="00AAAD"/>
              </a:buClr>
              <a:buNone/>
            </a:pPr>
            <a:r>
              <a:rPr lang="it-IT" sz="2400" dirty="0" smtClean="0">
                <a:solidFill>
                  <a:srgbClr val="000000"/>
                </a:solidFill>
              </a:rPr>
              <a:t>     Pop </a:t>
            </a:r>
            <a:r>
              <a:rPr lang="it-IT" sz="2400" dirty="0" err="1" smtClean="0">
                <a:solidFill>
                  <a:srgbClr val="000000"/>
                </a:solidFill>
              </a:rPr>
              <a:t>Hub</a:t>
            </a:r>
            <a:r>
              <a:rPr lang="it-IT" sz="2400" dirty="0" smtClean="0">
                <a:solidFill>
                  <a:srgbClr val="000000"/>
                </a:solidFill>
              </a:rPr>
              <a:t> è vincitore della </a:t>
            </a:r>
            <a:r>
              <a:rPr lang="it-IT" sz="2400" dirty="0" err="1" smtClean="0">
                <a:solidFill>
                  <a:srgbClr val="000000"/>
                </a:solidFill>
              </a:rPr>
              <a:t>Call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for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Ideas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i="1" dirty="0" smtClean="0">
                <a:solidFill>
                  <a:srgbClr val="000000"/>
                </a:solidFill>
              </a:rPr>
              <a:t>Spazio pubblico | </a:t>
            </a:r>
            <a:r>
              <a:rPr lang="it-IT" sz="2400" i="1" dirty="0" err="1" smtClean="0">
                <a:solidFill>
                  <a:srgbClr val="000000"/>
                </a:solidFill>
              </a:rPr>
              <a:t>networks</a:t>
            </a:r>
            <a:r>
              <a:rPr lang="it-IT" sz="2400" i="1" dirty="0" smtClean="0">
                <a:solidFill>
                  <a:srgbClr val="000000"/>
                </a:solidFill>
              </a:rPr>
              <a:t> | social </a:t>
            </a:r>
            <a:r>
              <a:rPr lang="it-IT" sz="2400" i="1" dirty="0" err="1" smtClean="0">
                <a:solidFill>
                  <a:srgbClr val="000000"/>
                </a:solidFill>
              </a:rPr>
              <a:t>innovation</a:t>
            </a:r>
            <a:r>
              <a:rPr lang="it-IT" sz="2400" i="1" dirty="0" smtClean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promossa dalla Biennale dello Spazio Pubblico, edizione 2013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045230" y="187163"/>
            <a:ext cx="5150854" cy="550338"/>
          </a:xfrm>
        </p:spPr>
        <p:txBody>
          <a:bodyPr>
            <a:noAutofit/>
          </a:bodyPr>
          <a:lstStyle/>
          <a:p>
            <a:r>
              <a:rPr lang="it-IT" sz="4800" dirty="0" smtClean="0"/>
              <a:t>Contatti </a:t>
            </a:r>
            <a:endParaRPr lang="it-IT" sz="4800" dirty="0"/>
          </a:p>
        </p:txBody>
      </p:sp>
      <p:pic>
        <p:nvPicPr>
          <p:cNvPr id="2" name="Immagine 1" descr="179793_411704325600352_1197447823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7" name="Immagine 6" descr="logo ricerca e competitivita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  <p:pic>
        <p:nvPicPr>
          <p:cNvPr id="8" name="Immagine 7" descr="179793_411704325600352_1197447823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8619" y="2967335"/>
            <a:ext cx="7846770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GRAZIE PER L’ATTENZIONE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3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7219"/>
          </a:xfrm>
        </p:spPr>
        <p:txBody>
          <a:bodyPr>
            <a:normAutofit fontScale="90000"/>
          </a:bodyPr>
          <a:lstStyle/>
          <a:p>
            <a:r>
              <a:rPr lang="it-IT" sz="6600" dirty="0" smtClean="0">
                <a:solidFill>
                  <a:srgbClr val="000000"/>
                </a:solidFill>
              </a:rPr>
              <a:t>Problema</a:t>
            </a:r>
            <a:r>
              <a:rPr lang="it-IT" sz="6600" dirty="0" smtClean="0">
                <a:solidFill>
                  <a:srgbClr val="FFFFFF"/>
                </a:solidFill>
              </a:rPr>
              <a:t> ?</a:t>
            </a:r>
            <a:endParaRPr lang="it-IT" sz="6600" dirty="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9835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179793_411704325600352_1197447823_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  <p:pic>
        <p:nvPicPr>
          <p:cNvPr id="6" name="Immagine 5" descr="logo ricerca e competitività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7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859934"/>
              </p:ext>
            </p:extLst>
          </p:nvPr>
        </p:nvGraphicFramePr>
        <p:xfrm>
          <a:off x="0" y="1306286"/>
          <a:ext cx="9144000" cy="555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35857" y="308429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rgbClr val="000000"/>
                </a:solidFill>
              </a:rPr>
              <a:t>Idea</a:t>
            </a:r>
            <a:endParaRPr lang="it-IT" sz="6000" dirty="0">
              <a:solidFill>
                <a:srgbClr val="000000"/>
              </a:solidFill>
            </a:endParaRPr>
          </a:p>
        </p:txBody>
      </p:sp>
      <p:pic>
        <p:nvPicPr>
          <p:cNvPr id="5" name="Immagine 4" descr="179793_411704325600352_1197447823_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24429" cy="1324429"/>
          </a:xfrm>
          <a:prstGeom prst="rect">
            <a:avLst/>
          </a:prstGeom>
        </p:spPr>
      </p:pic>
      <p:pic>
        <p:nvPicPr>
          <p:cNvPr id="6" name="Immagine 5" descr="logo ricerca e competitività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42" y="0"/>
            <a:ext cx="2195286" cy="1331686"/>
          </a:xfrm>
          <a:prstGeom prst="rect">
            <a:avLst/>
          </a:prstGeom>
        </p:spPr>
      </p:pic>
      <p:pic>
        <p:nvPicPr>
          <p:cNvPr id="7" name="Immagine 6" descr="179793_411704325600352_1197447823_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rgbClr val="000000"/>
                </a:solidFill>
              </a:rPr>
              <a:t>Strumenti</a:t>
            </a:r>
            <a:endParaRPr lang="it-IT" sz="6000" dirty="0">
              <a:solidFill>
                <a:srgbClr val="0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670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179793_411704325600352_1197447823_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6" name="Immagine 5" descr="logo ricerca e competitività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  <p:pic>
        <p:nvPicPr>
          <p:cNvPr id="7" name="Immagine 6" descr="179793_411704325600352_1197447823_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219"/>
          </a:xfrm>
        </p:spPr>
        <p:txBody>
          <a:bodyPr>
            <a:normAutofit fontScale="90000"/>
          </a:bodyPr>
          <a:lstStyle/>
          <a:p>
            <a:r>
              <a:rPr lang="it-IT" sz="6000" dirty="0" smtClean="0">
                <a:solidFill>
                  <a:srgbClr val="000000"/>
                </a:solidFill>
              </a:rPr>
              <a:t>Stakeholder</a:t>
            </a:r>
            <a:endParaRPr lang="it-IT" sz="6000" dirty="0">
              <a:solidFill>
                <a:srgbClr val="0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554023"/>
              </p:ext>
            </p:extLst>
          </p:nvPr>
        </p:nvGraphicFramePr>
        <p:xfrm>
          <a:off x="1759857" y="1600200"/>
          <a:ext cx="580208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179793_411704325600352_1197447823_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6" name="Immagine 5" descr="logo ricerca e competitività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  <p:pic>
        <p:nvPicPr>
          <p:cNvPr id="7" name="Immagine 6" descr="179793_411704325600352_1197447823_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9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Piattaforma</a:t>
            </a:r>
            <a:endParaRPr lang="it-IT" dirty="0"/>
          </a:p>
        </p:txBody>
      </p:sp>
      <p:pic>
        <p:nvPicPr>
          <p:cNvPr id="4" name="Segnaposto contenuto 3" descr="Schermata 2014-04-10 alle 16.40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79879" y="1600200"/>
            <a:ext cx="9032336" cy="4967437"/>
          </a:xfrm>
        </p:spPr>
      </p:pic>
      <p:pic>
        <p:nvPicPr>
          <p:cNvPr id="5" name="Immagine 4" descr="179793_411704325600352_1197447823_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  <p:pic>
        <p:nvPicPr>
          <p:cNvPr id="6" name="Immagine 5" descr="logo ricerca e competitivita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Applicazione </a:t>
            </a:r>
            <a:br>
              <a:rPr lang="it-IT" sz="3600" dirty="0" smtClean="0"/>
            </a:br>
            <a:r>
              <a:rPr lang="it-IT" sz="3600" dirty="0" smtClean="0"/>
              <a:t>Mobile (versione </a:t>
            </a:r>
            <a:r>
              <a:rPr lang="it-IT" sz="3600" dirty="0" err="1" smtClean="0"/>
              <a:t>alpha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pic>
        <p:nvPicPr>
          <p:cNvPr id="8" name="Segnaposto contenuto 7" descr="foto 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5" t="32028" r="23791" b="31308"/>
          <a:stretch/>
        </p:blipFill>
        <p:spPr>
          <a:xfrm>
            <a:off x="594914" y="2162970"/>
            <a:ext cx="2395997" cy="3400423"/>
          </a:xfrm>
        </p:spPr>
      </p:pic>
      <p:pic>
        <p:nvPicPr>
          <p:cNvPr id="9" name="Immagine 8" descr="fot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81" y="2162970"/>
            <a:ext cx="2295592" cy="3400423"/>
          </a:xfrm>
          <a:prstGeom prst="rect">
            <a:avLst/>
          </a:prstGeom>
        </p:spPr>
      </p:pic>
      <p:pic>
        <p:nvPicPr>
          <p:cNvPr id="10" name="Immagine 9" descr="fo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93" y="2162970"/>
            <a:ext cx="2222297" cy="3400423"/>
          </a:xfrm>
          <a:prstGeom prst="rect">
            <a:avLst/>
          </a:prstGeom>
        </p:spPr>
      </p:pic>
      <p:pic>
        <p:nvPicPr>
          <p:cNvPr id="11" name="Immagine 10" descr="179793_411704325600352_1197447823_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  <p:pic>
        <p:nvPicPr>
          <p:cNvPr id="12" name="Immagine 11" descr="logo ricerca e competitività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119_renewnewcastle_Make_Space_Spring_City_Walk_2011_image-by-Simone-sheridan.jpg"/>
          <p:cNvPicPr>
            <a:picLocks noChangeAspect="1"/>
          </p:cNvPicPr>
          <p:nvPr/>
        </p:nvPicPr>
        <p:blipFill>
          <a:blip r:embed="rId3"/>
          <a:srcRect l="1181" t="5315" b="2126"/>
          <a:stretch>
            <a:fillRect/>
          </a:stretch>
        </p:blipFill>
        <p:spPr>
          <a:xfrm>
            <a:off x="614166" y="1978925"/>
            <a:ext cx="7535259" cy="470529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80509"/>
            <a:ext cx="8229600" cy="1069254"/>
          </a:xfrm>
        </p:spPr>
        <p:txBody>
          <a:bodyPr>
            <a:normAutofit/>
          </a:bodyPr>
          <a:lstStyle/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09902" y="1384538"/>
            <a:ext cx="8229600" cy="258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AAAD"/>
              </a:buClr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  </a:t>
            </a:r>
            <a:r>
              <a:rPr lang="it-IT" sz="2800" b="1" dirty="0" smtClean="0">
                <a:solidFill>
                  <a:srgbClr val="00AAAD"/>
                </a:solidFill>
              </a:rPr>
              <a:t>Concessione gratuita per avvio di attività virtuose</a:t>
            </a:r>
            <a:endParaRPr lang="it-IT" sz="2800" dirty="0" smtClean="0">
              <a:solidFill>
                <a:srgbClr val="00AAAD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503810" y="187162"/>
            <a:ext cx="5381702" cy="955837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000000"/>
                </a:solidFill>
              </a:rPr>
              <a:t>    </a:t>
            </a:r>
            <a:r>
              <a:rPr lang="it-IT" sz="4800" dirty="0" smtClean="0">
                <a:solidFill>
                  <a:srgbClr val="000000"/>
                </a:solidFill>
              </a:rPr>
              <a:t> </a:t>
            </a:r>
            <a:r>
              <a:rPr lang="it-IT" sz="4800" dirty="0" smtClean="0">
                <a:solidFill>
                  <a:srgbClr val="000000"/>
                </a:solidFill>
              </a:rPr>
              <a:t>Buone pratiche </a:t>
            </a:r>
            <a:endParaRPr lang="it-IT" sz="4800" dirty="0">
              <a:solidFill>
                <a:srgbClr val="000000"/>
              </a:solidFill>
            </a:endParaRPr>
          </a:p>
        </p:txBody>
      </p:sp>
      <p:pic>
        <p:nvPicPr>
          <p:cNvPr id="6" name="Immagine 5" descr="179793_411704325600352_1197447823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8" name="Immagine 7" descr="logo ricerca e competitività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  <p:pic>
        <p:nvPicPr>
          <p:cNvPr id="10" name="Immagine 9" descr="179793_411704325600352_1197447823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Desktop\estonoesunsolar6.jpg"/>
          <p:cNvPicPr>
            <a:picLocks noChangeAspect="1" noChangeArrowheads="1"/>
          </p:cNvPicPr>
          <p:nvPr/>
        </p:nvPicPr>
        <p:blipFill>
          <a:blip r:embed="rId3"/>
          <a:srcRect b="6215"/>
          <a:stretch>
            <a:fillRect/>
          </a:stretch>
        </p:blipFill>
        <p:spPr bwMode="auto">
          <a:xfrm>
            <a:off x="614164" y="1959365"/>
            <a:ext cx="7535259" cy="4703225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80509"/>
            <a:ext cx="8229600" cy="1069254"/>
          </a:xfrm>
        </p:spPr>
        <p:txBody>
          <a:bodyPr>
            <a:normAutofit/>
          </a:bodyPr>
          <a:lstStyle/>
          <a:p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09902" y="1384538"/>
            <a:ext cx="8229600" cy="258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AAAD"/>
              </a:buClr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  </a:t>
            </a:r>
            <a:r>
              <a:rPr lang="it-IT" sz="2800" b="1" dirty="0" smtClean="0">
                <a:solidFill>
                  <a:srgbClr val="00AAAD"/>
                </a:solidFill>
              </a:rPr>
              <a:t>Co</a:t>
            </a:r>
            <a:r>
              <a:rPr lang="it-IT" sz="2800" b="1" dirty="0" smtClean="0">
                <a:solidFill>
                  <a:srgbClr val="00AAAD"/>
                </a:solidFill>
              </a:rPr>
              <a:t>-gestione </a:t>
            </a:r>
            <a:r>
              <a:rPr lang="it-IT" sz="2800" b="1" dirty="0" smtClean="0">
                <a:solidFill>
                  <a:srgbClr val="00AAAD"/>
                </a:solidFill>
              </a:rPr>
              <a:t>di spazi semipubblici </a:t>
            </a:r>
            <a:r>
              <a:rPr lang="it-IT" sz="2800" b="1" dirty="0" err="1" smtClean="0">
                <a:solidFill>
                  <a:srgbClr val="00AAAD"/>
                </a:solidFill>
              </a:rPr>
              <a:t>autocostruiti</a:t>
            </a:r>
            <a:r>
              <a:rPr lang="it-IT" sz="2800" b="1" dirty="0" smtClean="0">
                <a:solidFill>
                  <a:srgbClr val="00AAAD"/>
                </a:solidFill>
              </a:rPr>
              <a:t> </a:t>
            </a:r>
            <a:endParaRPr lang="it-IT" sz="2800" dirty="0" smtClean="0">
              <a:solidFill>
                <a:srgbClr val="00AAAD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045230" y="187163"/>
            <a:ext cx="5150854" cy="550338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chemeClr val="bg1"/>
                </a:solidFill>
              </a:rPr>
              <a:t>       </a:t>
            </a:r>
            <a:r>
              <a:rPr lang="it-IT" sz="4800" dirty="0" smtClean="0">
                <a:solidFill>
                  <a:srgbClr val="000000"/>
                </a:solidFill>
              </a:rPr>
              <a:t> Buone pratiche </a:t>
            </a:r>
            <a:endParaRPr lang="it-IT" sz="4800" dirty="0">
              <a:solidFill>
                <a:srgbClr val="000000"/>
              </a:solidFill>
            </a:endParaRPr>
          </a:p>
        </p:txBody>
      </p:sp>
      <p:pic>
        <p:nvPicPr>
          <p:cNvPr id="6" name="Immagine 5" descr="179793_411704325600352_1197447823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8" name="Immagine 7" descr="logo ricerca e competitività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8" y="0"/>
            <a:ext cx="1977571" cy="1331686"/>
          </a:xfrm>
          <a:prstGeom prst="rect">
            <a:avLst/>
          </a:prstGeom>
        </p:spPr>
      </p:pic>
      <p:pic>
        <p:nvPicPr>
          <p:cNvPr id="10" name="Immagine 9" descr="179793_411704325600352_1197447823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8143" cy="12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2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145</Words>
  <Application>Microsoft Macintosh PowerPoint</Application>
  <PresentationFormat>Presentazione su schermo (4:3)</PresentationFormat>
  <Paragraphs>51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Riapriamo gli spazi alla città </vt:lpstr>
      <vt:lpstr>Problema ?</vt:lpstr>
      <vt:lpstr>Presentazione di PowerPoint</vt:lpstr>
      <vt:lpstr>Strumenti</vt:lpstr>
      <vt:lpstr>Stakeholder</vt:lpstr>
      <vt:lpstr>Piattaforma</vt:lpstr>
      <vt:lpstr>Applicazione  Mobile (versione alpha)</vt:lpstr>
      <vt:lpstr>     Buone pratiche </vt:lpstr>
      <vt:lpstr>        Buone pratiche </vt:lpstr>
      <vt:lpstr>        Buone pratiche </vt:lpstr>
      <vt:lpstr>Contatti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PoP-HuB</dc:title>
  <dc:creator>Silvia Sivo</dc:creator>
  <cp:lastModifiedBy>Luca Langella</cp:lastModifiedBy>
  <cp:revision>264</cp:revision>
  <dcterms:created xsi:type="dcterms:W3CDTF">2012-11-28T15:12:48Z</dcterms:created>
  <dcterms:modified xsi:type="dcterms:W3CDTF">2014-04-10T15:57:01Z</dcterms:modified>
</cp:coreProperties>
</file>