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6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3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5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09/04/2014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>
                <a:solidFill>
                  <a:prstClr val="white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97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prigliano84@yahoo.it" TargetMode="External"/><Relationship Id="rId4" Type="http://schemas.openxmlformats.org/officeDocument/2006/relationships/hyperlink" Target="http://www.exchager4science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132704" y="2538770"/>
            <a:ext cx="679089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1" i="1" dirty="0" smtClean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ASSOCIAZIONE </a:t>
            </a:r>
          </a:p>
          <a:p>
            <a:pPr algn="ctr"/>
            <a:r>
              <a:rPr lang="it-IT" sz="3600" b="1" i="1" dirty="0" smtClean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EXCHANGER SHARE YOUR SCIENCE</a:t>
            </a:r>
          </a:p>
          <a:p>
            <a:pPr algn="ctr"/>
            <a:r>
              <a:rPr lang="it-IT" sz="3600" b="1" i="1" dirty="0" smtClean="0">
                <a:ln w="1905"/>
                <a:solidFill>
                  <a:srgbClr val="4584D3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PON04a3_00433</a:t>
            </a:r>
            <a:endParaRPr lang="it-IT" sz="3600" b="1" i="1" dirty="0">
              <a:ln w="1905"/>
              <a:solidFill>
                <a:srgbClr val="4584D3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italcementi.it/NR/rdonlyres/D084C994-1EDF-423C-9D25-581ED3772117/0/Bandodiconcorso_loghi_12m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0" y="211415"/>
            <a:ext cx="7576526" cy="148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823728" y="4797152"/>
            <a:ext cx="5700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3200" b="1" dirty="0" smtClean="0">
                <a:ln w="50800"/>
                <a:solidFill>
                  <a:srgbClr val="C00000"/>
                </a:solidFill>
              </a:rPr>
              <a:t>Dott.ssa Serafina Aprigliano </a:t>
            </a:r>
            <a:r>
              <a:rPr lang="it-IT" sz="3200" b="1" dirty="0" err="1">
                <a:ln w="50800"/>
                <a:solidFill>
                  <a:srgbClr val="C00000"/>
                </a:solidFill>
              </a:rPr>
              <a:t>PhD</a:t>
            </a:r>
            <a:endParaRPr lang="it-IT" sz="3200" b="1" dirty="0" smtClean="0">
              <a:ln w="50800"/>
              <a:solidFill>
                <a:srgbClr val="C00000"/>
              </a:solidFill>
            </a:endParaRPr>
          </a:p>
          <a:p>
            <a:pPr algn="ctr"/>
            <a:r>
              <a:rPr lang="it-IT" sz="3200" b="1" dirty="0" smtClean="0">
                <a:ln w="50800"/>
                <a:solidFill>
                  <a:srgbClr val="C00000"/>
                </a:solidFill>
              </a:rPr>
              <a:t>Napoli 15-04-2014</a:t>
            </a:r>
            <a:endParaRPr lang="it-IT" sz="32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2481562" cy="194421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0" y="3178778"/>
            <a:ext cx="2251441" cy="31724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ata:image/jpeg;base64,/9j/4AAQSkZJRgABAQAAAQABAAD/2wCEAAkGBhQSEBUUEhQVFRUVFBUYFRQVFRQWFRYUFBQVFxQUFBUXHCYfGBwlGRcVHy8gIycpLCwsFR4xNTAqNSYrLCkBCQoKDgwOGg8PGi8kHyQvLCwqMCwsLC0sLCwsLCwtLC8sKiwsLCwqLC8pKSwsLCwsLCwsLCwpLCwsLCksLCwpLP/AABEIANwA5QMBIgACEQEDEQH/xAAcAAABBQEBAQAAAAAAAAAAAAAAAwQFBgcCAQj/xABIEAACAQIDBAcEBgYIBQUAAAABAgMAEQQFIQYSMUEHIlFhcYGREzJCoRRScrHB0SNDYoKSoiQzY3OywvDxFRZTo+EIJXSDs//EABsBAAEFAQEAAAAAAAAAAAAAAAQAAgMFBgEH/8QAMhEAAQQBAwIDBgYDAQEAAAAAAQACAxEEEiExBUETUWEGIjJxkbEUQoGhwfDR4fEjFf/aAAwDAQACEQMRAD8A3GiiikkiiiikkiiiikkiiuJJQouTao+fM+SjzP5UJkZkWOPfP6d1wkBSLyAC5IFNJczUcNfuqMdydSb0nPEGVlN7MpBsbGxFjY8jWfm649xqMUPPkqMv8lRc36V8QzsIBGiBmCtul2Kg6HU2Fxrw51AYjbDGymxxEpJNrI25cnQCyAVISdHsoxSxi7Qk3Mug3UHEMOTchbje/aBcM8wMARIzEhNhuaWKKNBYjX/Y1uv/AKuFG6OPHYJC4WT5D1/XsgAyaW7NKj4HJ8TJiI0xHt1ViSS5fgqliAW0vYW86m8WmWq5jdGDLoWX2h15gsGuTVkw0QYDediRw14aEaXvyJHnWfbb5W2HxG9feWYsynhrfrKR50bjTOyJNMh07fl23/4nSRGFljfztTqZLgW1jxTR+LMvzZaeLs/iUQvhse7qOO7KXUeIDfhWe4PNSh46cxV42KzC+LWx0eOQNb4gF3lv4H7z20RkxPjaXh915gH+FHE5rnUW18tk3G3mPw77kjK5HJ1U3HIhlsSO+p7LelhTYTwlf2o2DD+E2PzNVrbXDnfjIB91gSAeRFrnzNVkGpIsXHyog8tAJ8tlHJNJC8tB+q3nKtpMPiP6qVWP1SbP/CdalL188YWB3YCNWZuQUEnTnpVnyjb3FYVtyW8gXQpLcOvg/H1vQM/S6JETrPkeURHnD84r1WwUVB5BtfBi9EbdfnG+j99uTDwqbvVO9jmHS4UVYNcHCwV7RRRTU5FFFFJJFFFFJJFFFFJJFFFFJJFFFF6SS8Jqn7Z9IsWCvGlpZ7e4D1UvwMh5fZGp7uNQfSD0nezLYfBt+kFxJMNQnakfa3aeXjwyUuSSSSSSSSdSSdSSeZq2xMAv9+Tjy80JNPp2arovSpjCbuIn8UYW7husKJ+k/EsLKkSHtszH+ZrfKqWDU5snkBxeICcEWzSn9n6o7zw9TyqTK6b02NrsiaJuwsoISSE1a1zJMU8uGikkADvGrMALC5F9By7afV4iAAAaACwA7BwAruJLsB2mvHn1LKdAqzsPmdlYBdXCAEjeY+6vd2t3VX9po39orvY7y204AqT1fQ39an43BLSHgSfJF0HyF/OqjjM49vIS3u/Al9AO23b31rukxkSER/CNvn/eykRh8SVqr9J+a3jgSx0LsWsbDQKBfhc66d1WvDwoTz8L07dVXXdDIdGQkjjzB/3rURyeE8Orhce3UKWFri6uXRjjr45F7El/wVd8f0f4GZSxiEZ4kp1SCe+O1/MGkdl+j6HBzmaORnO6VG8y9QNbe0Cgk6W1oyXqDJIi3vSgbj6XAp9mw3Sp8fwpg0CP76K3iAamM0wxmU+yIcpfeQe+DpqFPEW7KgFkINjoRyOh8xSxj/5gDlRz/GSj/l+O+9GzxNyKMR8jURmWzM9y9/bX1J+M95B4+RNWGOWncc1Etlcx2oc+vP15UBja4KkZNhEeUpLIYWA6jEWAcEWDHQr43FX7Ldqp8KVjx3XjNgmJTUd2/bj48fHjTbGZbFOLSKCeTDRh4N+B0rjKMoaMPBI3tMO6nd3jYpbiLHhpqCOa8qr+oyuIMx3aOW1vXmwjv3o7Fdia6I+7/fmFocMysoZSGUgEEG4IPAgjjSlZn0cZ26mSEktGvWU8h1rGx5X0Nu41fxnEXJr+AZvuFVsoEczob3FfQ7hWMMgkbYT2imJzdeSuf3bfeRSQzoX1Ugc9QSPKmqVSdFeA3r2kkiiiikkiiiikkvCazHpP6RPZb2EwzfpOE0gPuA/q1P1iOJ5ePCc6StthgYNyMj6RLcRjjuLwaUju4DtPgawqHCSSG9ibm5ZjxJ4kk6k99WmDih3/AKP47eqFnkI91qTBr0GrJkGwcmJufaKijQmzMb2vYDS+hFSUvRRPxjljfxDL929Vw7LiaaLkGInEcKmA1p3RREPo8zczKATzsqAgerN61VZejrGqR+jBHaGFh3m9jWm7OZTFhoBFGQSNXbmzn3mI4+A5ACsx7UZkZwvCYbLiOOKHmpIo3NdZClq6VrBm+qjEeNrD5muaJzYKnNjvt3Ip6vq1vSvOcYU7WeGi/wDH7otqRx0Z+iyKvH2bAd9lNZ8klaXE1MMTsrBISbMhPHcNgT27pBHpWh6NnMiaWv7pwKp0OIIp+uMupHb/AKFS7bKRKf11u26fgtTGVZDBGQ6qxYcC5vY9trAedaYzs06k8JOHA9UBgeAuLEf61py2HHE6d508takXkqAzXK3cFhJd7dUMLDwFuFAfiIydLnaR5rjnUNl1m+VrMhKHdkt1JUNmDcusOVVEbQzg7k6Rz7twfaraQW5b4saRfN5sHIFIIHFla+6w7jwv3ilM+zOCbckiuJDo6kEaAaEngTfTTiKscPHkhkDHe/G74XDsf8IJ0t7jYhOEzmA+9hZF/u5bjyDCnMeY4U8VxCeIRhVdimp3HLVw6CuCfqoxL6KwxT4Y+7iN3ueNh8xTyHCb3uSRP9lxf0NVxHvTmHCqxtujy0+6oHROH5lIHjyT4ZEsU99zcMm6GAOhG9xAGlRmfbTyCWRI3MUcbMiqgUe5oWY2J434W0qcwsNitr2FrXN+dZTthmVsViEB/Xy38N80zDaJJnF++yfNbYwG7JxmG0cjm3tZCO0u5v5XqS2GMj4klAxUK2+b6ajqg+Yv5VQzjK1Lo7xSrgLj3mkfePO4IAB8rVb5DmiItaOdkCxpDtRKu7bQtHbeiG6LDqtc1M4LGrKgdDcH1HaD31QMZjyb1ObCykiUcgVI8SGv8gKo58ZrY9Y5RkOQXSaSrXRRRVcj0U0zXMkw8LyyndSNSzHuHZ3ngO8inZrKelvP/aSx4JD1VAln7z+qjP8AiI+zUsMXivDU17tItUrHYl8biWxM4u0hG5HxCIPcS3Ow9SSedWbKdky4BkNgeCjj5nlTPIsF8ZGpNl+4n/XZV3jbd4UJ7Q9VlwmMZBtffyArj6qXp+K2Ylz96TLHZG8WCkjhUkkEix1N93eH8IPrWcwZiynqkr4Ej7q2HD4ysV2qnVcdiAnuiVrW4X+IfxXqf2X6o7J1xSHV3s8+W6H6piBlObt2VryvaiXlNKO7fLD0e4q5YXMWnwyStb2qyNGzAWDbuoa3hb51icGYbrAitY2Im9pgL/28n+FavepxM8O6CCxdWqirbvhEDvzHVXmxI0ApGEEku/vNqewAcFHcK4hw+oZiWawsTyHIKOVOK8hnkaLjjFC/1KLJ8kUtHLSNFDseWHZcSGd54YAlhq77oNrgHwHOuJ1xPtABL1D8QCrYc+r206OvGx56i+o51F7U7QHCYZpAAWuFQHhvMbC/cBc+VaHC6gXFkMTAXnbfuTx8qXCa3JU7Ni1RbsQB2sQB6ms82q26Im/o8hsgsLe6WPEsDxHAWNUrMdoZ52vLISfQDuFuHlTG9bnp/QGwu8Sd2o+VbC/ug5cgnZqm8VnUs770rljyvoAOwKNB5V1DNUMklqdQzVoBG1jdLRQ9ENd7qbimp5FNULFNTyKao3NTwVMxzVPZOqCNpZCd3eCBV95mtvWHZpVUilqy7PYoMjRObB2G631ZLWUnuPD0oHJBDLCniNlT4INiq7osNL3PiT/rhWT7SdH+Mmx0zxBCkkjOHLgW3tSpXVrg34A1rcCEMVOht8xXTYYsD1je3AaW8bcaqxK6BxLO6PDQ8brLcF0PsBvYmcKOYWy/zNc/y1Y8q2bigVkgJCXuWZmO+1rXAPD0FWLNQwiY9igfheoWXGhVA7BRcEkkvvOKDydLPdTebCnmR43qf2PzhEPsGABYkq4+M9jX4Gw08KqeJxxNR4xhVg4OqkMPEG4o2SDxY9LkAybw321bbeiuVOleVmlf2k8wxqwxPI5skaM7HsVQSfkK+cIMzbEzz4h/elfeI7Ab2XwAsPKtV6a869jl4iBs2IcJ/wDWvXf7lX96sa2fk1dfA+lwfvFXGDHUZf5oeV1nStQyFADH2Kt/MLp86n/Z72umvKq/s9JvRhu4D00P3VNLKRWC9osoyZBhI91v3K0HToNMWsclO48Ie0VUcw6L8NKSUkaKQkkqWJuxOp6973+0KtcWJpVTvOLdn3UJ0jMdizgQn4tj/C7mQ+Iw6uyyrM+ibGR6xskg77ofndf5qv8AsJkkmGwSxS23993YKbhd46LfnoPnVjGGJINyLC2hI53vpSLZrGkyws93a9hppYX61uBPLtrcZGbK6I6t63+iogxrN0t9Mto0J00urA3tztXSYqJtN8oeyQW+fCvaj88zaLDQmSc9QaAWuWY8FUcyfwNeeMldO/RoDieKFH9qTdXmpOSEjj5EcPWuKytuleZH/QRIsd/6uQu4I77EBT4VLY3bGfEQHE4FlAjA+kYZkVpYe2RW/WRn6wAtz52u3+zOVsRTb8zx+o/lRmRp4V+rO+kzP0YLhkO8yvvSW4KQpCqT29YkjlYVO7EbWHGRsHCiWMi4XQMp91wCdNbg+XbWRyuSxLasWJb7RNz871Yez3R3Mznmf4oqoeZPe/KlDK+2bd16DXYNJg16DXpAQSUBrtXtSW9XQNdTU9imp5FNUQrU5imppakCpuKapXK8RqVPxD5iq3FNT2HEW4UO9lhSg1utOyvGGWPU3kiHHm8fae8VLQSqdbAj5jzqi7P5taVDfUMAw7VNg3joasD4oJK6g2KsR5A6fKqOWAh2lWDJLFqwTYSKRSpHvAji16qWP2KnufZsrjlc7reYOnzqbgzE3HDiNami9BOyX4h27pz42TDdZudi8UeCL/GtP8m6O39orYhlCqb7iksWtqAxsLD1q6pJZx2Gntdi6rLM0jYdtlG3CiBtcgUV1RUCNWDdOma7+PjhB0hhBP25SSf5VjrPsDivZuG9e8HjUz0iY72ua4tuyZkHhEBH/lqug1psdumJo9EC824laVs5nQjNrgo9iD2HkfOrdHj1PaPEflWMZbmhj0Oq/MX42/KrXluekDqkOvYeXd2jwqlz+h4+U/xHg35go7Hz5YW6RwtIjS+oZbfaFKHGJHqWu3IKdf8Ax51R1z9eaHyINcS5+bdVbd5N/lQeN7P48EgkaCSPMp8vUJJBpKsWa7SyAEl2F/dQE8f9capWa584nEiaSvKHAXkd8Gw8Tp4UzzHPBc677+Og8fyFNtl8wjXHwy4g9QPdiRoDY7rEdgbdPgKvnQtijc/Tex28+9Kte8nZb7WbdL4a+H+paTw3+pr/AA/jWjxyBgCpBBFwQQQQeYI4ioba7Z4YzCtGLBwQ0bHgHF7A9xBIPj3V5d0jJbiZzJJOAaPpYI/a1I8W0hYaDTzKc1kw0yzQmzqefusD7yOOakaEfjam8uCkWX2TIwk3t32ZHW3ibAAc78u2rDtVsxHgoYVZ2bESXZwCNxVA1AFr+8QL313Wr1qXKg1MiJsv4rfarv0CDAI3HZPp5hhZ4cwwan6PNfejH6th/X4ZjysdVPhyFV3N5UbEStEbxtIzIbW0Y71rd17eVWvo82pm6+EDA70LHDhlFhNGCyobWJDKGGpvoKExWDzGNvbCPCYlRo9wiP43494PWHInhVaZnYk5kkjJFBpc03te1irNeY8+FI5ocLB5+6pQNdBqcYHKZZnZIkMjLe+5YiwNr3va1+dOMy2cxGHUNNEyKTYNdSL8gSpNj41dHJhDxGXjUeBe/wBFBpKY3roGkwa7RSTYa+FEWmELsGvQadQZS542X5n0FPotl5G93ePhGbU0ysbyUtBPCjopqexTV7jdmp4hvMht22tXWTZJPiGtGh3R78jdWNBzLudB4caaZGFuq9ktDgapTmzEHtMQtzZI/wBJI3JY4+sxJ9B506baAySO5HvuzAcCAzEgHytUZmOaxRxfRcK2+hIOIntb2zLwRP7MH1PzZwzUI1hkcXkbcBTF2kaQrVDm69/y/Or/AIXGCRFdeDAEedZFFNV42Ixu9G6H4WBHgwN/mPnVB17GqDxW/lP7H/amgfvSss5Ngew3qVRrgGos6ivdmMd7XCo/HV1/gkZfwrPdN1Fz3dtvrujmu3pStFFFXKevkLNMRv4iZz8c0rfxSMfxpuDXG9r416DWrHFIBKA0ojkG4JB7tKRBroGnLifLmUo+Nvv++uZMW7e8zHz/AApsDXoNIUmpUGvb0neugacuFTeSbWYnCaQykL9RrMn8J4eVqtGB6XZww9tFGyfFubytbtF2I8reYrPga6BquyOl4eSSZYwSe/dIOcF9B5RmmHxaiaIq5Glyo9pHf4TfVT3ffWYdJWFm+nO7o/s91BG+6dzdCi/W4e8XuO+qtl2Zy4d/aQuyMOaniOwjgR3GtM2J6RGxEggxIUO3uOvVDMPhZeANuBGh4WFZkdMn6NMcuAeIwAiidwPRSWHiis8yXMDDiYZR+rlRvIMCflf1p/thgRDj8TGugEzFR+y/XX5MK825wPssfOqruKx3kAFgVZQbqOzev53p30jn/wBym+zDfx+jxXrW484mLJW/mbf2P8qEimkeqhsvzGSB9+FyjAW3h2cwQdCO6n2ZbVYnEJuTSl1uDu7qDUcD1VBprlmRT4hXaGJpAnvFR8h2nuFzTN1KkhgQRxB0I8Qak8PGkluml7fkSP5TN6S0MZYgDia0zYzZKIKHlsbqXZjwVB2CqLkeH0LcybD8fnWqYNNzByd2EkH/AGqGz5TQY01ZU+OwbkpjLtPEgvDhkC/C0jm5HIlFFh4XqGxfSDNwQRL3hD/mJqq5lm97KDyF/wAqi2xlFx4kDRZbfzQ75ZSeVp+Q7StNDKZShdT1N5QQSVJUMgFjZgKg8+xGIxK7s0p3R7qJ1Y78rqLX86seURx4bDoFA3ioLNzLEXOvZrUVmmODnv7ax03V/CnLo2jTfHddfK7SASqSLqd0i1uVO4pq7ziHg48D+H4io9JLVt4ZWzRtkbwRag4UzFNVl2NzIJiACbCQbv73FfmLedUuKansU9QZeMMiJ0R7ilIx2k2tmxmK9nG7n4VJ9Bp87Uw6NJP6GV+pPMvqwb/NVLxG1kksAie17i782A4AjtvbXuq3dGD3w03/AMl/nHFWXxenSYeM/wATkuH0F0jo5A6QV5FXOiiimo1fG86brsOxmHoSK8BqR2swvsswxUf1cTMPL2jEfIiowGtQ02AUGQuwa7BpIGuwadaalAa6BpMGugacmkJQGugaTBr0GugrlJUGu1BOg1pTAYEynTRRxP4DvqwYXDKllWw7W5+ZoTMzY8WPW9F4WE/MlEbP+BK7DbNifFATofZqjOVOm8QVCg87Xa/larg2Py0SW+jAFG6rxxopBU6EWII1FN8nwsQsVeRX+urWPpaxGg0NVrO8M0ExUm4PWVu0EnlVdhZcefKWygjbYX9UT1Lp0mCwOYbHfb/uy0iTNcFiAPalWA4e2w+8B4EDT1pHPtk8Pjf6RdGO+DJJAd1iNAUcHuAFzqKzjBZsUPHTn+dX3YrGb8s2ujYY37yHUKfRm9aln6ZHjM1wkivIqrimMhDXgK1ZdhI44lSJQqAdVRy7fO/EnU0pNhEf30VvtKrfeKTwAsnmfwpzXlOUHRTvFm7O/dE1WyT/AODQNbeijPZ1FBHgQL0yzPC2gnRBxilVQOJJRgAPlUxCeFJ4sjeIAvawY/tHkPAWrS9Hnd+Yk8clPaNl81wJLK27Gju3NVVmI7iANKn8u6PcbNxQRjmXbUeIS5Hnatr9hukHcFi2t7se866fKojafFNuqlyA7WsDYbo46DQ8RWrn6q9jC4DhQPiawFxVV9lII1BYyBFCmRVIDEC17a+tNGVjwB9Km8RmIUWGgHAVDYvNL8KxTwHOLj3Va8DlR+aAeza2oHA+BHKoEGpLH4glW77feKiwa9H6RkCfGBAqtvoldpUPanUU1Mga6U1bJql4561TotX+iOe3EP8AJIx+BrHY5q2zo1g3cuiP12kf1ka3yAqp6ntDXqP5RmJu9Wmiiis6rRfM/TNl/ss4mPKZY5R5oEb+ZGqkg1s//qGybq4bEgcC0Ln7XXj+ayetYsDV/iv1RBDvG6UBrtWpG9dA0Uo0sDXt6TBroGupqUBruNSSAOJIA86SBp/kyXmHcCfl/wCa6TQtcpW3I8rBsnwqLse3/c0tn2CMcga1kcdTs6oCkD5etPMskEeHaQ958hoB6/fUUMz9oxaWzE6a8FUcFUfCB3Vlesytc0Rnnlan2eheJTMOKo+tr3C41lOhpttTiJXKP7N9wJo+626bnXrcNLVNYGOG4O6D3Ekj0NS+V44YeZd0KYZmCsjXsjngykajv7vK1R06b8LMJDurvq8Rysd0bBR5+db0svXF1f8Aonxe9PKvZAR6yJV0zPYzBTjekhW5IBKjrXP7S7rffRsxsdh8GzmC93sGLMWaw1Ci4Fhf7uJrXT57ZIi2t15+2DS6wprDLYedLVwZtw2dbp9ZfeU945jwpV0t3g6gjgRyIry7PZqldMw20n6fNSOHddQShTc8OflS6R2Fjrck37d43vfzppXuGhlX+r1X6ri6jwPEVJgTbeGb8xQtdaeyeCDv9Rf51A7V5E8kStFZnjJIUaFgRYgXPHQVNHESD3oL96MD8q5GZx/EHT7Sm3qKvHzOLdDiP1sfdde3W0tKyDGq4NnVlPYVI++o97ngCfAE1uTyaXuCDwI4GkHeqiWcRGjygDieqw7MsumSMO8UioxtvFSB59nnxqKBrV+kPP0hwzRaGSZSoXsQ6M5+4d/hWTA16B7Mvc/D1ObpsmvX1UL4ww0EoDXW9SQNdA1p7UZCV3q+jNncD7HCQRc0iRT9oKN753rBtkst+kY2CK1wZAW+wnWb5KfWvopaourPstZ+qOw21bl7RRRVKrBVzpB2e+m5dPCBdym9H/eRnfS3iRu+DGvlCvtI18wdLmyxwWZSFRaKe80fYN4/pEHg99OxlqywZaJYVG8Kmg10DSYNdA1bKEhK10DSQauga6mpUGpDJJLTDvBHyv8AhUZelYZirBhyIPpSPCatEN2wTheKnh3Bgx+V/Sq5G1TeQ5mAQfgcC/cf/BuDVlw2R4SQ/pY90ng6sy8frAG3nas11HBdM7W1aXpPVGYrDHIDV3sqVBiSKlcFK0zJEgJZnQKB234/efKrth9hsEOMcjd4mYfdUxgMvw+GucPCsRtYyEl3tz678PKqlvTpL3KtpeuwafcaSf76qTkMa33j7tybg6W1pPB5pFK5VDqovqLEjgSO4G3qKrea5qGBVT1fibtt+HfVNxO0jQyieM29nfdvwa+hBHY3+uFXT8N0sTgw04jZY10lLX5DrSCv7PTdLRk3IHvIeZTu7qp+RdKmFmAE14H572sZPdIOA+0B41c4JVcAqQwIuGUggjtBGhrz2bHycOWpGEX5jY/5UYK5+np+rRnb9obqjxpOZWf+scnsVTuqPTjXOIzMK24o32HHkB3VG7SiaTCybidbd+A3JG8Ce/herzB6XPO5vijRGfLb/a54rd1Ix4e2qb6ntVrjzBOtOnxVwCwKsfeG61r9o059lYrh80ZD1WZfBiv3EVZMr2qmPCeUEci29/jBrSzey8YYWsea/XZDtywdi2losUybllIN3JsOXV1NuVNs1zFYIZJX91FLEczyAHeSQPOmeGzAz4dJiAJFd42ZRYNucGt3j7zVM6UNpAd3CoeG681uRtdI/nvH92s2/ob5MyOHkcH0DebRD3AN1BUnM80fETNLIbsx8gOSr2ADQU3BpMGuga9OjY2Noa0UBsEAd0oDXQNJ3pSJCxCqLliAoHEkmwA7ybVJaatM6GcmvJLiWGigRIf2mszkeA3B+8a1mofZPIxhMJFDzUXc9sjaufUnyAqYrJZM3iyl3bt8lbRM0MARRRRQ6lRVL6VdjP8AiGBYILzQ/pIe0kDrx/vLp4heyrpXhFOa4tIcEiLXxZRetQ6bdgfo0/0yBf0MzfpQBpHMeJ7lfj9q/aKy29aCKUSNDgoCKSoNdA0kDXYNTJtJQGugaTvXoNdTVJ5XmZjNjcoeXZ3j8quWV56QosQ6cu7wP4Gs9vSsGIZDdSR4Ux8Ycla1jDbRIBo7J3db8KMRtCh+Jn9f81ZtHnsg47p8R+RFetnsh4bo8B+d6h/DhLUrdmed3XrHcTs5nx7fKqnmGYmQ9ijgPxNMpZyxuxJPea8BolkYaoySV2K2nojwrphpQSbb6kA8A5UlgOz4fPXnWPZZHvSqDwvf01re9lN3C5asknxXe3Mlz1AO/dC1TdcOqFsQFlxFfddZ3JUTBiSDfnz8amsDmVQkn6R2cBV3iTuAmwv3nzp3hsE1r3HcL8fOrFzWlovZV7HEHZZftLOq4ycJ7ole1uA11HremeHzEqwIq+4royw85JjlaKQk3Rmv1r3Oj8f4qr2Z9FOMi1QpIPEof5ur/NUrM2P4Ca+aK8AkWFftipd/AA/28n4Vkebn+kTX/wCtJ/8Ao1a/sNk74bArHLbf3ndrEELvHQX4aDj51ke0NvpUxX3Wkdh3hmJH30NhuDp5HBTzCmNBTMGugaTBr0GrW0IQlL1ofRFsv7ac4px+jhNkv8UxHH90G/iy9lUnIcmkxeISCIdZzqeSqPedu4D8udfSGSZOmFgSGIWVFt3k8Szd5NyfGq3qGRoZ4beT9kRjx6jZ4T+iiis+rBFFFFJJFFFFJJNc0y2PEQvDMoeORSrqeYP3HmDyIBr5Z6QNhpMsxJja7RPcwy20dByPY63AI8DwNfWFRG0+zMOOw7QTrdW1DD3kce66HkR8+B0NEY85id6d01wtfH4NdVPbabEz5biDHMLo1zFKAdyRR2djDmvEeFia+DV6xwcLHCiISoaugaSBroGnJqVBroGkwa9BpybSVvXQNJg16DXU0hKA10DXANeg10FcUzsthTLi4oxxkbd/i5+Qua2bbiXcEEa6KAxA+zuqvoL+tZ/0PZMZMYZyOpApse2SQFVHku+fStaz/IRikAvuspJRrXGvEEdhsPSstmdRij6nG152aN/Qu/oTZGF0ZDeVRsNiiKlsLmNcf8kYoHQI3eHt/itQNnpgbHdHfvg29L1ofxGPKLa4FVzYpWn4SpXAyb0otzU38qnBh2Yg3IsLaEjne55VHZRg1gBLH2jkWHEKo7uZPpTbNs3KqUDHePGx90fnVTO0Sv8AdVxBbGU5Ntu8duYf2e/dmZQbG3V1J3reXjWO5w15T3Bfuq255jgWtfRLlj+1z9Ko08+8zN2n5cqtcOLw2qGV2ooBpWCJnZURSzMQqqBcljoAB20nBEzsFQFmYgKqgkkngABxNbn0b9HAwaifEAHEMNBxEKkaqDzc82HgOZM2RkNgbZ57JkcZeVI9HexAwEF3scRIB7RhqFHKNT2DmeZ8rW+gUVmnvL3FzuVYtAaKCKKKKYuoooopJIooopJIooopJKNz/Z6DGQNDiEDo3qrcnRuKsO0V84dIHRZiMtYut5cMT1ZgNUvwWYD3T+1wPdwr6hriWIMCGAIIIIIBBB4gg8RU8M7ojtwuEAr4rroGt1256B0k3pcvKxPxMDf1Tf3bfq/A9X7NYrm+SzYWUxYiJ4nHwuLXHap4MO8XFXEU7JPhURbSbA10DSQNdA0QmJUGur0kGroGurhCVBr0GuAa6pyat/6MsuWLLISOMoMjHtZzYeihR5Ux2o6U1w07YeFQzro8jX3Eb6oUe8RzN7A6a62zzZLpInwKey3VliuSqOSChJudxhyJ1sQfKq3jcYZZXkbQyO7nxdixHzrH4/QnOzpJsn3mmyN+b8/ku3XC1FdtZZdJ3JHIrYDzVdCO/WpbC7Qm3VkVh32J+etY5hMzePQG47DqPLsqSj2hHND5H860n4RjdmiglrWpYjaFrdaRV+yQD+dQGOzy4Ijv3sfw/M1Tn2gHJPUj8KY4nMnk0J0Pwjge7vp7McArhen+a5oG6icOZ7e4d1JZPks2KlEUCF3PIcAPrM3BV7zVt2P6IMTirPiL4eHj1h+mcfsofd8W9DW2bP7NQYKL2eHjCDTePF3I+J2OrH7uVqjmzWRDSzc/sk2Iu3Kr2wfRtFgB7R7S4gjWS3VQHisQPDsLcT3DSrraiiqV73POpx3RYAaKCKKKKYuoooopJIooopJIooopJIooopJIooopJIphnGRwYqMx4iJJUPwut7HtU8VPeCDT+ilwksb2m/8AT2jXbAzFD/0prsngsgG8PMN41mWedHWPwl/bYaTdH6yMe0jt27yX3f3rV9Y0UXHlyN53TS0FfFddA19c5tsfg8Tcz4aGQ/WZF3/4wN751Vcw6DMskuVSaL+7lYj0k3qMbnsPITCxfOINdXq8babAwYM2ieU8ffMZ4H9lBVHIo5jw8WFERS6DV1epPZ/KFndVYsAT8O7+INbHkfQfgHQO74h+4yIB/IgPzpkuQ2P4kg3UsLvT/KslnxLWw8Mkp/s0ZgPFhoPM19I5b0Z5bAbphIyRzkvKf+4TbyqywwqoAUBQOAAAA8AKCd1IcMH1TxD5rCdn+gzFSkHFOuHX6otJL4adRfU+Fapsz0d4PA2aKPekH66SzyeRtZP3QKs1FBS5MkvxHZSBgHCKKKKHT0UUUUkkUUUUkkUUUUkkUUUUk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AutoShape 4" descr="data:image/jpeg;base64,/9j/4AAQSkZJRgABAQAAAQABAAD/2wCEAAkGBhQSEBUUEhQVFRUVFBUYFRQVFRQWFRYUFBQVFxQUFBUXHCYfGBwlGRcVHy8gIycpLCwsFR4xNTAqNSYrLCkBCQoKDgwOGg8PGi8kHyQvLCwqMCwsLC0sLCwsLCwtLC8sKiwsLCwqLC8pKSwsLCwsLCwsLCwpLCwsLCksLCwpLP/AABEIANwA5QMBIgACEQEDEQH/xAAcAAABBQEBAQAAAAAAAAAAAAAAAwQFBgcCAQj/xABIEAACAQIDBAcEBgYIBQUAAAABAgMAEQQFIQYSMUEHIlFhcYGREzJCoRRScrHB0SNDYoKSoiQzY3OywvDxFRZTo+EIJXSDs//EABsBAAEFAQEAAAAAAAAAAAAAAAQAAgMFBgEH/8QAMhEAAQQBAwIDBgYDAQEAAAAAAQACAxEEEiExBUETUWEGIjJxkbEUQoGhwfDR4fEjFf/aAAwDAQACEQMRAD8A3GiiikkiiiikkiiiikkiiuJJQouTao+fM+SjzP5UJkZkWOPfP6d1wkBSLyAC5IFNJczUcNfuqMdydSb0nPEGVlN7MpBsbGxFjY8jWfm649xqMUPPkqMv8lRc36V8QzsIBGiBmCtul2Kg6HU2Fxrw51AYjbDGymxxEpJNrI25cnQCyAVISdHsoxSxi7Qk3Mug3UHEMOTchbje/aBcM8wMARIzEhNhuaWKKNBYjX/Y1uv/AKuFG6OPHYJC4WT5D1/XsgAyaW7NKj4HJ8TJiI0xHt1ViSS5fgqliAW0vYW86m8WmWq5jdGDLoWX2h15gsGuTVkw0QYDediRw14aEaXvyJHnWfbb5W2HxG9feWYsynhrfrKR50bjTOyJNMh07fl23/4nSRGFljfztTqZLgW1jxTR+LMvzZaeLs/iUQvhse7qOO7KXUeIDfhWe4PNSh46cxV42KzC+LWx0eOQNb4gF3lv4H7z20RkxPjaXh915gH+FHE5rnUW18tk3G3mPw77kjK5HJ1U3HIhlsSO+p7LelhTYTwlf2o2DD+E2PzNVrbXDnfjIB91gSAeRFrnzNVkGpIsXHyog8tAJ8tlHJNJC8tB+q3nKtpMPiP6qVWP1SbP/CdalL188YWB3YCNWZuQUEnTnpVnyjb3FYVtyW8gXQpLcOvg/H1vQM/S6JETrPkeURHnD84r1WwUVB5BtfBi9EbdfnG+j99uTDwqbvVO9jmHS4UVYNcHCwV7RRRTU5FFFFJJFFFFJJFFFFJJFFFFJJFFFF6SS8Jqn7Z9IsWCvGlpZ7e4D1UvwMh5fZGp7uNQfSD0nezLYfBt+kFxJMNQnakfa3aeXjwyUuSSSSSSSSdSSdSSeZq2xMAv9+Tjy80JNPp2arovSpjCbuIn8UYW7husKJ+k/EsLKkSHtszH+ZrfKqWDU5snkBxeICcEWzSn9n6o7zw9TyqTK6b02NrsiaJuwsoISSE1a1zJMU8uGikkADvGrMALC5F9By7afV4iAAAaACwA7BwAruJLsB2mvHn1LKdAqzsPmdlYBdXCAEjeY+6vd2t3VX9po39orvY7y204AqT1fQ39an43BLSHgSfJF0HyF/OqjjM49vIS3u/Al9AO23b31rukxkSER/CNvn/eykRh8SVqr9J+a3jgSx0LsWsbDQKBfhc66d1WvDwoTz8L07dVXXdDIdGQkjjzB/3rURyeE8Orhce3UKWFri6uXRjjr45F7El/wVd8f0f4GZSxiEZ4kp1SCe+O1/MGkdl+j6HBzmaORnO6VG8y9QNbe0Cgk6W1oyXqDJIi3vSgbj6XAp9mw3Sp8fwpg0CP76K3iAamM0wxmU+yIcpfeQe+DpqFPEW7KgFkINjoRyOh8xSxj/5gDlRz/GSj/l+O+9GzxNyKMR8jURmWzM9y9/bX1J+M95B4+RNWGOWncc1Etlcx2oc+vP15UBja4KkZNhEeUpLIYWA6jEWAcEWDHQr43FX7Ldqp8KVjx3XjNgmJTUd2/bj48fHjTbGZbFOLSKCeTDRh4N+B0rjKMoaMPBI3tMO6nd3jYpbiLHhpqCOa8qr+oyuIMx3aOW1vXmwjv3o7Fdia6I+7/fmFocMysoZSGUgEEG4IPAgjjSlZn0cZ26mSEktGvWU8h1rGx5X0Nu41fxnEXJr+AZvuFVsoEczob3FfQ7hWMMgkbYT2imJzdeSuf3bfeRSQzoX1Ugc9QSPKmqVSdFeA3r2kkiiiikkiiiikkvCazHpP6RPZb2EwzfpOE0gPuA/q1P1iOJ5ePCc6StthgYNyMj6RLcRjjuLwaUju4DtPgawqHCSSG9ibm5ZjxJ4kk6k99WmDih3/AKP47eqFnkI91qTBr0GrJkGwcmJufaKijQmzMb2vYDS+hFSUvRRPxjljfxDL929Vw7LiaaLkGInEcKmA1p3RREPo8zczKATzsqAgerN61VZejrGqR+jBHaGFh3m9jWm7OZTFhoBFGQSNXbmzn3mI4+A5ACsx7UZkZwvCYbLiOOKHmpIo3NdZClq6VrBm+qjEeNrD5muaJzYKnNjvt3Ip6vq1vSvOcYU7WeGi/wDH7otqRx0Z+iyKvH2bAd9lNZ8klaXE1MMTsrBISbMhPHcNgT27pBHpWh6NnMiaWv7pwKp0OIIp+uMupHb/AKFS7bKRKf11u26fgtTGVZDBGQ6qxYcC5vY9trAedaYzs06k8JOHA9UBgeAuLEf61py2HHE6d508takXkqAzXK3cFhJd7dUMLDwFuFAfiIydLnaR5rjnUNl1m+VrMhKHdkt1JUNmDcusOVVEbQzg7k6Rz7twfaraQW5b4saRfN5sHIFIIHFla+6w7jwv3ilM+zOCbckiuJDo6kEaAaEngTfTTiKscPHkhkDHe/G74XDsf8IJ0t7jYhOEzmA+9hZF/u5bjyDCnMeY4U8VxCeIRhVdimp3HLVw6CuCfqoxL6KwxT4Y+7iN3ueNh8xTyHCb3uSRP9lxf0NVxHvTmHCqxtujy0+6oHROH5lIHjyT4ZEsU99zcMm6GAOhG9xAGlRmfbTyCWRI3MUcbMiqgUe5oWY2J434W0qcwsNitr2FrXN+dZTthmVsViEB/Xy38N80zDaJJnF++yfNbYwG7JxmG0cjm3tZCO0u5v5XqS2GMj4klAxUK2+b6ajqg+Yv5VQzjK1Lo7xSrgLj3mkfePO4IAB8rVb5DmiItaOdkCxpDtRKu7bQtHbeiG6LDqtc1M4LGrKgdDcH1HaD31QMZjyb1ObCykiUcgVI8SGv8gKo58ZrY9Y5RkOQXSaSrXRRRVcj0U0zXMkw8LyyndSNSzHuHZ3ngO8inZrKelvP/aSx4JD1VAln7z+qjP8AiI+zUsMXivDU17tItUrHYl8biWxM4u0hG5HxCIPcS3Ow9SSedWbKdky4BkNgeCjj5nlTPIsF8ZGpNl+4n/XZV3jbd4UJ7Q9VlwmMZBtffyArj6qXp+K2Ylz96TLHZG8WCkjhUkkEix1N93eH8IPrWcwZiynqkr4Ej7q2HD4ysV2qnVcdiAnuiVrW4X+IfxXqf2X6o7J1xSHV3s8+W6H6piBlObt2VryvaiXlNKO7fLD0e4q5YXMWnwyStb2qyNGzAWDbuoa3hb51icGYbrAitY2Im9pgL/28n+FavepxM8O6CCxdWqirbvhEDvzHVXmxI0ApGEEku/vNqewAcFHcK4hw+oZiWawsTyHIKOVOK8hnkaLjjFC/1KLJ8kUtHLSNFDseWHZcSGd54YAlhq77oNrgHwHOuJ1xPtABL1D8QCrYc+r206OvGx56i+o51F7U7QHCYZpAAWuFQHhvMbC/cBc+VaHC6gXFkMTAXnbfuTx8qXCa3JU7Ni1RbsQB2sQB6ms82q26Im/o8hsgsLe6WPEsDxHAWNUrMdoZ52vLISfQDuFuHlTG9bnp/QGwu8Sd2o+VbC/ug5cgnZqm8VnUs770rljyvoAOwKNB5V1DNUMklqdQzVoBG1jdLRQ9ENd7qbimp5FNULFNTyKao3NTwVMxzVPZOqCNpZCd3eCBV95mtvWHZpVUilqy7PYoMjRObB2G631ZLWUnuPD0oHJBDLCniNlT4INiq7osNL3PiT/rhWT7SdH+Mmx0zxBCkkjOHLgW3tSpXVrg34A1rcCEMVOht8xXTYYsD1je3AaW8bcaqxK6BxLO6PDQ8brLcF0PsBvYmcKOYWy/zNc/y1Y8q2bigVkgJCXuWZmO+1rXAPD0FWLNQwiY9igfheoWXGhVA7BRcEkkvvOKDydLPdTebCnmR43qf2PzhEPsGABYkq4+M9jX4Gw08KqeJxxNR4xhVg4OqkMPEG4o2SDxY9LkAybw321bbeiuVOleVmlf2k8wxqwxPI5skaM7HsVQSfkK+cIMzbEzz4h/elfeI7Ab2XwAsPKtV6a869jl4iBs2IcJ/wDWvXf7lX96sa2fk1dfA+lwfvFXGDHUZf5oeV1nStQyFADH2Kt/MLp86n/Z72umvKq/s9JvRhu4D00P3VNLKRWC9osoyZBhI91v3K0HToNMWsclO48Ie0VUcw6L8NKSUkaKQkkqWJuxOp6973+0KtcWJpVTvOLdn3UJ0jMdizgQn4tj/C7mQ+Iw6uyyrM+ibGR6xskg77ofndf5qv8AsJkkmGwSxS23993YKbhd46LfnoPnVjGGJINyLC2hI53vpSLZrGkyws93a9hppYX61uBPLtrcZGbK6I6t63+iogxrN0t9Mto0J00urA3tztXSYqJtN8oeyQW+fCvaj88zaLDQmSc9QaAWuWY8FUcyfwNeeMldO/RoDieKFH9qTdXmpOSEjj5EcPWuKytuleZH/QRIsd/6uQu4I77EBT4VLY3bGfEQHE4FlAjA+kYZkVpYe2RW/WRn6wAtz52u3+zOVsRTb8zx+o/lRmRp4V+rO+kzP0YLhkO8yvvSW4KQpCqT29YkjlYVO7EbWHGRsHCiWMi4XQMp91wCdNbg+XbWRyuSxLasWJb7RNz871Yez3R3Mznmf4oqoeZPe/KlDK+2bd16DXYNJg16DXpAQSUBrtXtSW9XQNdTU9imp5FNUQrU5imppakCpuKapXK8RqVPxD5iq3FNT2HEW4UO9lhSg1utOyvGGWPU3kiHHm8fae8VLQSqdbAj5jzqi7P5taVDfUMAw7VNg3joasD4oJK6g2KsR5A6fKqOWAh2lWDJLFqwTYSKRSpHvAji16qWP2KnufZsrjlc7reYOnzqbgzE3HDiNami9BOyX4h27pz42TDdZudi8UeCL/GtP8m6O39orYhlCqb7iksWtqAxsLD1q6pJZx2Gntdi6rLM0jYdtlG3CiBtcgUV1RUCNWDdOma7+PjhB0hhBP25SSf5VjrPsDivZuG9e8HjUz0iY72ua4tuyZkHhEBH/lqug1psdumJo9EC824laVs5nQjNrgo9iD2HkfOrdHj1PaPEflWMZbmhj0Oq/MX42/KrXluekDqkOvYeXd2jwqlz+h4+U/xHg35go7Hz5YW6RwtIjS+oZbfaFKHGJHqWu3IKdf8Ax51R1z9eaHyINcS5+bdVbd5N/lQeN7P48EgkaCSPMp8vUJJBpKsWa7SyAEl2F/dQE8f9capWa584nEiaSvKHAXkd8Gw8Tp4UzzHPBc677+Og8fyFNtl8wjXHwy4g9QPdiRoDY7rEdgbdPgKvnQtijc/Tex28+9Kte8nZb7WbdL4a+H+paTw3+pr/AA/jWjxyBgCpBBFwQQQQeYI4ioba7Z4YzCtGLBwQ0bHgHF7A9xBIPj3V5d0jJbiZzJJOAaPpYI/a1I8W0hYaDTzKc1kw0yzQmzqefusD7yOOakaEfjam8uCkWX2TIwk3t32ZHW3ibAAc78u2rDtVsxHgoYVZ2bESXZwCNxVA1AFr+8QL313Wr1qXKg1MiJsv4rfarv0CDAI3HZPp5hhZ4cwwan6PNfejH6th/X4ZjysdVPhyFV3N5UbEStEbxtIzIbW0Y71rd17eVWvo82pm6+EDA70LHDhlFhNGCyobWJDKGGpvoKExWDzGNvbCPCYlRo9wiP43494PWHInhVaZnYk5kkjJFBpc03te1irNeY8+FI5ocLB5+6pQNdBqcYHKZZnZIkMjLe+5YiwNr3va1+dOMy2cxGHUNNEyKTYNdSL8gSpNj41dHJhDxGXjUeBe/wBFBpKY3roGkwa7RSTYa+FEWmELsGvQadQZS542X5n0FPotl5G93ePhGbU0ysbyUtBPCjopqexTV7jdmp4hvMht22tXWTZJPiGtGh3R78jdWNBzLudB4caaZGFuq9ktDgapTmzEHtMQtzZI/wBJI3JY4+sxJ9B506baAySO5HvuzAcCAzEgHytUZmOaxRxfRcK2+hIOIntb2zLwRP7MH1PzZwzUI1hkcXkbcBTF2kaQrVDm69/y/Or/AIXGCRFdeDAEedZFFNV42Ixu9G6H4WBHgwN/mPnVB17GqDxW/lP7H/amgfvSss5Ngew3qVRrgGos6ivdmMd7XCo/HV1/gkZfwrPdN1Fz3dtvrujmu3pStFFFXKevkLNMRv4iZz8c0rfxSMfxpuDXG9r416DWrHFIBKA0ojkG4JB7tKRBroGnLifLmUo+Nvv++uZMW7e8zHz/AApsDXoNIUmpUGvb0neugacuFTeSbWYnCaQykL9RrMn8J4eVqtGB6XZww9tFGyfFubytbtF2I8reYrPga6BquyOl4eSSZYwSe/dIOcF9B5RmmHxaiaIq5Glyo9pHf4TfVT3ffWYdJWFm+nO7o/s91BG+6dzdCi/W4e8XuO+qtl2Zy4d/aQuyMOaniOwjgR3GtM2J6RGxEggxIUO3uOvVDMPhZeANuBGh4WFZkdMn6NMcuAeIwAiidwPRSWHiis8yXMDDiYZR+rlRvIMCflf1p/thgRDj8TGugEzFR+y/XX5MK825wPssfOqruKx3kAFgVZQbqOzev53p30jn/wBym+zDfx+jxXrW484mLJW/mbf2P8qEimkeqhsvzGSB9+FyjAW3h2cwQdCO6n2ZbVYnEJuTSl1uDu7qDUcD1VBprlmRT4hXaGJpAnvFR8h2nuFzTN1KkhgQRxB0I8Qak8PGkluml7fkSP5TN6S0MZYgDia0zYzZKIKHlsbqXZjwVB2CqLkeH0LcybD8fnWqYNNzByd2EkH/AGqGz5TQY01ZU+OwbkpjLtPEgvDhkC/C0jm5HIlFFh4XqGxfSDNwQRL3hD/mJqq5lm97KDyF/wAqi2xlFx4kDRZbfzQ75ZSeVp+Q7StNDKZShdT1N5QQSVJUMgFjZgKg8+xGIxK7s0p3R7qJ1Y78rqLX86seURx4bDoFA3ioLNzLEXOvZrUVmmODnv7ax03V/CnLo2jTfHddfK7SASqSLqd0i1uVO4pq7ziHg48D+H4io9JLVt4ZWzRtkbwRag4UzFNVl2NzIJiACbCQbv73FfmLedUuKansU9QZeMMiJ0R7ilIx2k2tmxmK9nG7n4VJ9Bp87Uw6NJP6GV+pPMvqwb/NVLxG1kksAie17i782A4AjtvbXuq3dGD3w03/AMl/nHFWXxenSYeM/wATkuH0F0jo5A6QV5FXOiiimo1fG86brsOxmHoSK8BqR2swvsswxUf1cTMPL2jEfIiowGtQ02AUGQuwa7BpIGuwadaalAa6BpMGugacmkJQGugaTBr0GugrlJUGu1BOg1pTAYEynTRRxP4DvqwYXDKllWw7W5+ZoTMzY8WPW9F4WE/MlEbP+BK7DbNifFATofZqjOVOm8QVCg87Xa/larg2Py0SW+jAFG6rxxopBU6EWII1FN8nwsQsVeRX+urWPpaxGg0NVrO8M0ExUm4PWVu0EnlVdhZcefKWygjbYX9UT1Lp0mCwOYbHfb/uy0iTNcFiAPalWA4e2w+8B4EDT1pHPtk8Pjf6RdGO+DJJAd1iNAUcHuAFzqKzjBZsUPHTn+dX3YrGb8s2ujYY37yHUKfRm9aln6ZHjM1wkivIqrimMhDXgK1ZdhI44lSJQqAdVRy7fO/EnU0pNhEf30VvtKrfeKTwAsnmfwpzXlOUHRTvFm7O/dE1WyT/AODQNbeijPZ1FBHgQL0yzPC2gnRBxilVQOJJRgAPlUxCeFJ4sjeIAvawY/tHkPAWrS9Hnd+Yk8clPaNl81wJLK27Gju3NVVmI7iANKn8u6PcbNxQRjmXbUeIS5Hnatr9hukHcFi2t7se866fKojafFNuqlyA7WsDYbo46DQ8RWrn6q9jC4DhQPiawFxVV9lII1BYyBFCmRVIDEC17a+tNGVjwB9Km8RmIUWGgHAVDYvNL8KxTwHOLj3Va8DlR+aAeza2oHA+BHKoEGpLH4glW77feKiwa9H6RkCfGBAqtvoldpUPanUU1Mga6U1bJql4561TotX+iOe3EP8AJIx+BrHY5q2zo1g3cuiP12kf1ka3yAqp6ntDXqP5RmJu9Wmiiis6rRfM/TNl/ss4mPKZY5R5oEb+ZGqkg1s//qGybq4bEgcC0Ln7XXj+ayetYsDV/iv1RBDvG6UBrtWpG9dA0Uo0sDXt6TBroGupqUBruNSSAOJIA86SBp/kyXmHcCfl/wCa6TQtcpW3I8rBsnwqLse3/c0tn2CMcga1kcdTs6oCkD5etPMskEeHaQ958hoB6/fUUMz9oxaWzE6a8FUcFUfCB3Vlesytc0Rnnlan2eheJTMOKo+tr3C41lOhpttTiJXKP7N9wJo+626bnXrcNLVNYGOG4O6D3Ekj0NS+V44YeZd0KYZmCsjXsjngykajv7vK1R06b8LMJDurvq8Rysd0bBR5+db0svXF1f8Aonxe9PKvZAR6yJV0zPYzBTjekhW5IBKjrXP7S7rffRsxsdh8GzmC93sGLMWaw1Ci4Fhf7uJrXT57ZIi2t15+2DS6wprDLYedLVwZtw2dbp9ZfeU945jwpV0t3g6gjgRyIry7PZqldMw20n6fNSOHddQShTc8OflS6R2Fjrck37d43vfzppXuGhlX+r1X6ri6jwPEVJgTbeGb8xQtdaeyeCDv9Rf51A7V5E8kStFZnjJIUaFgRYgXPHQVNHESD3oL96MD8q5GZx/EHT7Sm3qKvHzOLdDiP1sfdde3W0tKyDGq4NnVlPYVI++o97ngCfAE1uTyaXuCDwI4GkHeqiWcRGjygDieqw7MsumSMO8UioxtvFSB59nnxqKBrV+kPP0hwzRaGSZSoXsQ6M5+4d/hWTA16B7Mvc/D1ObpsmvX1UL4ww0EoDXW9SQNdA1p7UZCV3q+jNncD7HCQRc0iRT9oKN753rBtkst+kY2CK1wZAW+wnWb5KfWvopaourPstZ+qOw21bl7RRRVKrBVzpB2e+m5dPCBdym9H/eRnfS3iRu+DGvlCvtI18wdLmyxwWZSFRaKe80fYN4/pEHg99OxlqywZaJYVG8Kmg10DSYNdA1bKEhK10DSQauga6mpUGpDJJLTDvBHyv8AhUZelYZirBhyIPpSPCatEN2wTheKnh3Bgx+V/Sq5G1TeQ5mAQfgcC/cf/BuDVlw2R4SQ/pY90ng6sy8frAG3nas11HBdM7W1aXpPVGYrDHIDV3sqVBiSKlcFK0zJEgJZnQKB234/efKrth9hsEOMcjd4mYfdUxgMvw+GucPCsRtYyEl3tz678PKqlvTpL3KtpeuwafcaSf76qTkMa33j7tybg6W1pPB5pFK5VDqovqLEjgSO4G3qKrea5qGBVT1fibtt+HfVNxO0jQyieM29nfdvwa+hBHY3+uFXT8N0sTgw04jZY10lLX5DrSCv7PTdLRk3IHvIeZTu7qp+RdKmFmAE14H572sZPdIOA+0B41c4JVcAqQwIuGUggjtBGhrz2bHycOWpGEX5jY/5UYK5+np+rRnb9obqjxpOZWf+scnsVTuqPTjXOIzMK24o32HHkB3VG7SiaTCybidbd+A3JG8Ce/herzB6XPO5vijRGfLb/a54rd1Ix4e2qb6ntVrjzBOtOnxVwCwKsfeG61r9o059lYrh80ZD1WZfBiv3EVZMr2qmPCeUEci29/jBrSzey8YYWsea/XZDtywdi2losUybllIN3JsOXV1NuVNs1zFYIZJX91FLEczyAHeSQPOmeGzAz4dJiAJFd42ZRYNucGt3j7zVM6UNpAd3CoeG681uRtdI/nvH92s2/ob5MyOHkcH0DebRD3AN1BUnM80fETNLIbsx8gOSr2ADQU3BpMGuga9OjY2Noa0UBsEAd0oDXQNJ3pSJCxCqLliAoHEkmwA7ybVJaatM6GcmvJLiWGigRIf2mszkeA3B+8a1mofZPIxhMJFDzUXc9sjaufUnyAqYrJZM3iyl3bt8lbRM0MARRRRQ6lRVL6VdjP8AiGBYILzQ/pIe0kDrx/vLp4heyrpXhFOa4tIcEiLXxZRetQ6bdgfo0/0yBf0MzfpQBpHMeJ7lfj9q/aKy29aCKUSNDgoCKSoNdA0kDXYNTJtJQGugaTvXoNdTVJ5XmZjNjcoeXZ3j8quWV56QosQ6cu7wP4Gs9vSsGIZDdSR4Ux8Ycla1jDbRIBo7J3db8KMRtCh+Jn9f81ZtHnsg47p8R+RFetnsh4bo8B+d6h/DhLUrdmed3XrHcTs5nx7fKqnmGYmQ9ijgPxNMpZyxuxJPea8BolkYaoySV2K2nojwrphpQSbb6kA8A5UlgOz4fPXnWPZZHvSqDwvf01re9lN3C5asknxXe3Mlz1AO/dC1TdcOqFsQFlxFfddZ3JUTBiSDfnz8amsDmVQkn6R2cBV3iTuAmwv3nzp3hsE1r3HcL8fOrFzWlovZV7HEHZZftLOq4ycJ7ole1uA11HremeHzEqwIq+4royw85JjlaKQk3Rmv1r3Oj8f4qr2Z9FOMi1QpIPEof5ur/NUrM2P4Ca+aK8AkWFftipd/AA/28n4Vkebn+kTX/wCtJ/8Ao1a/sNk74bArHLbf3ndrEELvHQX4aDj51ke0NvpUxX3Wkdh3hmJH30NhuDp5HBTzCmNBTMGugaTBr0GrW0IQlL1ofRFsv7ac4px+jhNkv8UxHH90G/iy9lUnIcmkxeISCIdZzqeSqPedu4D8udfSGSZOmFgSGIWVFt3k8Szd5NyfGq3qGRoZ4beT9kRjx6jZ4T+iiis+rBFFFFJJFFFFJJNc0y2PEQvDMoeORSrqeYP3HmDyIBr5Z6QNhpMsxJja7RPcwy20dByPY63AI8DwNfWFRG0+zMOOw7QTrdW1DD3kce66HkR8+B0NEY85id6d01wtfH4NdVPbabEz5biDHMLo1zFKAdyRR2djDmvEeFia+DV6xwcLHCiISoaugaSBroGnJqVBroGkwa9BpybSVvXQNJg16DXU0hKA10DXANeg10FcUzsthTLi4oxxkbd/i5+Qua2bbiXcEEa6KAxA+zuqvoL+tZ/0PZMZMYZyOpApse2SQFVHku+fStaz/IRikAvuspJRrXGvEEdhsPSstmdRij6nG152aN/Qu/oTZGF0ZDeVRsNiiKlsLmNcf8kYoHQI3eHt/itQNnpgbHdHfvg29L1ofxGPKLa4FVzYpWn4SpXAyb0otzU38qnBh2Yg3IsLaEjne55VHZRg1gBLH2jkWHEKo7uZPpTbNs3KqUDHePGx90fnVTO0Sv8AdVxBbGU5Ntu8duYf2e/dmZQbG3V1J3reXjWO5w15T3Bfuq255jgWtfRLlj+1z9Ko08+8zN2n5cqtcOLw2qGV2ooBpWCJnZURSzMQqqBcljoAB20nBEzsFQFmYgKqgkkngABxNbn0b9HAwaifEAHEMNBxEKkaqDzc82HgOZM2RkNgbZ57JkcZeVI9HexAwEF3scRIB7RhqFHKNT2DmeZ8rW+gUVmnvL3FzuVYtAaKCKKKKYuoooopJIooopJIooopJKNz/Z6DGQNDiEDo3qrcnRuKsO0V84dIHRZiMtYut5cMT1ZgNUvwWYD3T+1wPdwr6hriWIMCGAIIIIIBBB4gg8RU8M7ojtwuEAr4rroGt1256B0k3pcvKxPxMDf1Tf3bfq/A9X7NYrm+SzYWUxYiJ4nHwuLXHap4MO8XFXEU7JPhURbSbA10DSQNdA0QmJUGur0kGroGurhCVBr0GuAa6pyat/6MsuWLLISOMoMjHtZzYeihR5Ux2o6U1w07YeFQzro8jX3Eb6oUe8RzN7A6a62zzZLpInwKey3VliuSqOSChJudxhyJ1sQfKq3jcYZZXkbQyO7nxdixHzrH4/QnOzpJsn3mmyN+b8/ku3XC1FdtZZdJ3JHIrYDzVdCO/WpbC7Qm3VkVh32J+etY5hMzePQG47DqPLsqSj2hHND5H860n4RjdmiglrWpYjaFrdaRV+yQD+dQGOzy4Ijv3sfw/M1Tn2gHJPUj8KY4nMnk0J0Pwjge7vp7McArhen+a5oG6icOZ7e4d1JZPks2KlEUCF3PIcAPrM3BV7zVt2P6IMTirPiL4eHj1h+mcfsofd8W9DW2bP7NQYKL2eHjCDTePF3I+J2OrH7uVqjmzWRDSzc/sk2Iu3Kr2wfRtFgB7R7S4gjWS3VQHisQPDsLcT3DSrraiiqV73POpx3RYAaKCKKKKYuoooopJIooopJIooopJIooopJIooopJIphnGRwYqMx4iJJUPwut7HtU8VPeCDT+ilwksb2m/8AT2jXbAzFD/0prsngsgG8PMN41mWedHWPwl/bYaTdH6yMe0jt27yX3f3rV9Y0UXHlyN53TS0FfFddA19c5tsfg8Tcz4aGQ/WZF3/4wN751Vcw6DMskuVSaL+7lYj0k3qMbnsPITCxfOINdXq8babAwYM2ieU8ffMZ4H9lBVHIo5jw8WFERS6DV1epPZ/KFndVYsAT8O7+INbHkfQfgHQO74h+4yIB/IgPzpkuQ2P4kg3UsLvT/KslnxLWw8Mkp/s0ZgPFhoPM19I5b0Z5bAbphIyRzkvKf+4TbyqywwqoAUBQOAAAA8AKCd1IcMH1TxD5rCdn+gzFSkHFOuHX6otJL4adRfU+Fapsz0d4PA2aKPekH66SzyeRtZP3QKs1FBS5MkvxHZSBgHCKKKKHT0UUUUkkUUUUkkUUUUkkUUUUk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AutoShape 6" descr="data:image/jpeg;base64,/9j/4AAQSkZJRgABAQAAAQABAAD/2wCEAAkGBhQSEBUUEhQVFRUVFBUYFRQVFRQWFRYUFBQVFxQUFBUXHCYfGBwlGRcVHy8gIycpLCwsFR4xNTAqNSYrLCkBCQoKDgwOGg8PGi8kHyQvLCwqMCwsLC0sLCwsLCwtLC8sKiwsLCwqLC8pKSwsLCwsLCwsLCwpLCwsLCksLCwpLP/AABEIANwA5QMBIgACEQEDEQH/xAAcAAABBQEBAQAAAAAAAAAAAAAAAwQFBgcCAQj/xABIEAACAQIDBAcEBgYIBQUAAAABAgMAEQQFIQYSMUEHIlFhcYGREzJCoRRScrHB0SNDYoKSoiQzY3OywvDxFRZTo+EIJXSDs//EABsBAAEFAQEAAAAAAAAAAAAAAAQAAgMFBgEH/8QAMhEAAQQBAwIDBgYDAQEAAAAAAQACAxEEEiExBUETUWEGIjJxkbEUQoGhwfDR4fEjFf/aAAwDAQACEQMRAD8A3GiiikkiiiikkiiiikkiiuJJQouTao+fM+SjzP5UJkZkWOPfP6d1wkBSLyAC5IFNJczUcNfuqMdydSb0nPEGVlN7MpBsbGxFjY8jWfm649xqMUPPkqMv8lRc36V8QzsIBGiBmCtul2Kg6HU2Fxrw51AYjbDGymxxEpJNrI25cnQCyAVISdHsoxSxi7Qk3Mug3UHEMOTchbje/aBcM8wMARIzEhNhuaWKKNBYjX/Y1uv/AKuFG6OPHYJC4WT5D1/XsgAyaW7NKj4HJ8TJiI0xHt1ViSS5fgqliAW0vYW86m8WmWq5jdGDLoWX2h15gsGuTVkw0QYDediRw14aEaXvyJHnWfbb5W2HxG9feWYsynhrfrKR50bjTOyJNMh07fl23/4nSRGFljfztTqZLgW1jxTR+LMvzZaeLs/iUQvhse7qOO7KXUeIDfhWe4PNSh46cxV42KzC+LWx0eOQNb4gF3lv4H7z20RkxPjaXh915gH+FHE5rnUW18tk3G3mPw77kjK5HJ1U3HIhlsSO+p7LelhTYTwlf2o2DD+E2PzNVrbXDnfjIB91gSAeRFrnzNVkGpIsXHyog8tAJ8tlHJNJC8tB+q3nKtpMPiP6qVWP1SbP/CdalL188YWB3YCNWZuQUEnTnpVnyjb3FYVtyW8gXQpLcOvg/H1vQM/S6JETrPkeURHnD84r1WwUVB5BtfBi9EbdfnG+j99uTDwqbvVO9jmHS4UVYNcHCwV7RRRTU5FFFFJJFFFFJJFFFFJJFFFFJJFFFF6SS8Jqn7Z9IsWCvGlpZ7e4D1UvwMh5fZGp7uNQfSD0nezLYfBt+kFxJMNQnakfa3aeXjwyUuSSSSSSSSdSSdSSeZq2xMAv9+Tjy80JNPp2arovSpjCbuIn8UYW7husKJ+k/EsLKkSHtszH+ZrfKqWDU5snkBxeICcEWzSn9n6o7zw9TyqTK6b02NrsiaJuwsoISSE1a1zJMU8uGikkADvGrMALC5F9By7afV4iAAAaACwA7BwAruJLsB2mvHn1LKdAqzsPmdlYBdXCAEjeY+6vd2t3VX9po39orvY7y204AqT1fQ39an43BLSHgSfJF0HyF/OqjjM49vIS3u/Al9AO23b31rukxkSER/CNvn/eykRh8SVqr9J+a3jgSx0LsWsbDQKBfhc66d1WvDwoTz8L07dVXXdDIdGQkjjzB/3rURyeE8Orhce3UKWFri6uXRjjr45F7El/wVd8f0f4GZSxiEZ4kp1SCe+O1/MGkdl+j6HBzmaORnO6VG8y9QNbe0Cgk6W1oyXqDJIi3vSgbj6XAp9mw3Sp8fwpg0CP76K3iAamM0wxmU+yIcpfeQe+DpqFPEW7KgFkINjoRyOh8xSxj/5gDlRz/GSj/l+O+9GzxNyKMR8jURmWzM9y9/bX1J+M95B4+RNWGOWncc1Etlcx2oc+vP15UBja4KkZNhEeUpLIYWA6jEWAcEWDHQr43FX7Ldqp8KVjx3XjNgmJTUd2/bj48fHjTbGZbFOLSKCeTDRh4N+B0rjKMoaMPBI3tMO6nd3jYpbiLHhpqCOa8qr+oyuIMx3aOW1vXmwjv3o7Fdia6I+7/fmFocMysoZSGUgEEG4IPAgjjSlZn0cZ26mSEktGvWU8h1rGx5X0Nu41fxnEXJr+AZvuFVsoEczob3FfQ7hWMMgkbYT2imJzdeSuf3bfeRSQzoX1Ugc9QSPKmqVSdFeA3r2kkiiiikkiiiikkvCazHpP6RPZb2EwzfpOE0gPuA/q1P1iOJ5ePCc6StthgYNyMj6RLcRjjuLwaUju4DtPgawqHCSSG9ibm5ZjxJ4kk6k99WmDih3/AKP47eqFnkI91qTBr0GrJkGwcmJufaKijQmzMb2vYDS+hFSUvRRPxjljfxDL929Vw7LiaaLkGInEcKmA1p3RREPo8zczKATzsqAgerN61VZejrGqR+jBHaGFh3m9jWm7OZTFhoBFGQSNXbmzn3mI4+A5ACsx7UZkZwvCYbLiOOKHmpIo3NdZClq6VrBm+qjEeNrD5muaJzYKnNjvt3Ip6vq1vSvOcYU7WeGi/wDH7otqRx0Z+iyKvH2bAd9lNZ8klaXE1MMTsrBISbMhPHcNgT27pBHpWh6NnMiaWv7pwKp0OIIp+uMupHb/AKFS7bKRKf11u26fgtTGVZDBGQ6qxYcC5vY9trAedaYzs06k8JOHA9UBgeAuLEf61py2HHE6d508takXkqAzXK3cFhJd7dUMLDwFuFAfiIydLnaR5rjnUNl1m+VrMhKHdkt1JUNmDcusOVVEbQzg7k6Rz7twfaraQW5b4saRfN5sHIFIIHFla+6w7jwv3ilM+zOCbckiuJDo6kEaAaEngTfTTiKscPHkhkDHe/G74XDsf8IJ0t7jYhOEzmA+9hZF/u5bjyDCnMeY4U8VxCeIRhVdimp3HLVw6CuCfqoxL6KwxT4Y+7iN3ueNh8xTyHCb3uSRP9lxf0NVxHvTmHCqxtujy0+6oHROH5lIHjyT4ZEsU99zcMm6GAOhG9xAGlRmfbTyCWRI3MUcbMiqgUe5oWY2J434W0qcwsNitr2FrXN+dZTthmVsViEB/Xy38N80zDaJJnF++yfNbYwG7JxmG0cjm3tZCO0u5v5XqS2GMj4klAxUK2+b6ajqg+Yv5VQzjK1Lo7xSrgLj3mkfePO4IAB8rVb5DmiItaOdkCxpDtRKu7bQtHbeiG6LDqtc1M4LGrKgdDcH1HaD31QMZjyb1ObCykiUcgVI8SGv8gKo58ZrY9Y5RkOQXSaSrXRRRVcj0U0zXMkw8LyyndSNSzHuHZ3ngO8inZrKelvP/aSx4JD1VAln7z+qjP8AiI+zUsMXivDU17tItUrHYl8biWxM4u0hG5HxCIPcS3Ow9SSedWbKdky4BkNgeCjj5nlTPIsF8ZGpNl+4n/XZV3jbd4UJ7Q9VlwmMZBtffyArj6qXp+K2Ylz96TLHZG8WCkjhUkkEix1N93eH8IPrWcwZiynqkr4Ej7q2HD4ysV2qnVcdiAnuiVrW4X+IfxXqf2X6o7J1xSHV3s8+W6H6piBlObt2VryvaiXlNKO7fLD0e4q5YXMWnwyStb2qyNGzAWDbuoa3hb51icGYbrAitY2Im9pgL/28n+FavepxM8O6CCxdWqirbvhEDvzHVXmxI0ApGEEku/vNqewAcFHcK4hw+oZiWawsTyHIKOVOK8hnkaLjjFC/1KLJ8kUtHLSNFDseWHZcSGd54YAlhq77oNrgHwHOuJ1xPtABL1D8QCrYc+r206OvGx56i+o51F7U7QHCYZpAAWuFQHhvMbC/cBc+VaHC6gXFkMTAXnbfuTx8qXCa3JU7Ni1RbsQB2sQB6ms82q26Im/o8hsgsLe6WPEsDxHAWNUrMdoZ52vLISfQDuFuHlTG9bnp/QGwu8Sd2o+VbC/ug5cgnZqm8VnUs770rljyvoAOwKNB5V1DNUMklqdQzVoBG1jdLRQ9ENd7qbimp5FNULFNTyKao3NTwVMxzVPZOqCNpZCd3eCBV95mtvWHZpVUilqy7PYoMjRObB2G631ZLWUnuPD0oHJBDLCniNlT4INiq7osNL3PiT/rhWT7SdH+Mmx0zxBCkkjOHLgW3tSpXVrg34A1rcCEMVOht8xXTYYsD1je3AaW8bcaqxK6BxLO6PDQ8brLcF0PsBvYmcKOYWy/zNc/y1Y8q2bigVkgJCXuWZmO+1rXAPD0FWLNQwiY9igfheoWXGhVA7BRcEkkvvOKDydLPdTebCnmR43qf2PzhEPsGABYkq4+M9jX4Gw08KqeJxxNR4xhVg4OqkMPEG4o2SDxY9LkAybw321bbeiuVOleVmlf2k8wxqwxPI5skaM7HsVQSfkK+cIMzbEzz4h/elfeI7Ab2XwAsPKtV6a869jl4iBs2IcJ/wDWvXf7lX96sa2fk1dfA+lwfvFXGDHUZf5oeV1nStQyFADH2Kt/MLp86n/Z72umvKq/s9JvRhu4D00P3VNLKRWC9osoyZBhI91v3K0HToNMWsclO48Ie0VUcw6L8NKSUkaKQkkqWJuxOp6973+0KtcWJpVTvOLdn3UJ0jMdizgQn4tj/C7mQ+Iw6uyyrM+ibGR6xskg77ofndf5qv8AsJkkmGwSxS23993YKbhd46LfnoPnVjGGJINyLC2hI53vpSLZrGkyws93a9hppYX61uBPLtrcZGbK6I6t63+iogxrN0t9Mto0J00urA3tztXSYqJtN8oeyQW+fCvaj88zaLDQmSc9QaAWuWY8FUcyfwNeeMldO/RoDieKFH9qTdXmpOSEjj5EcPWuKytuleZH/QRIsd/6uQu4I77EBT4VLY3bGfEQHE4FlAjA+kYZkVpYe2RW/WRn6wAtz52u3+zOVsRTb8zx+o/lRmRp4V+rO+kzP0YLhkO8yvvSW4KQpCqT29YkjlYVO7EbWHGRsHCiWMi4XQMp91wCdNbg+XbWRyuSxLasWJb7RNz871Yez3R3Mznmf4oqoeZPe/KlDK+2bd16DXYNJg16DXpAQSUBrtXtSW9XQNdTU9imp5FNUQrU5imppakCpuKapXK8RqVPxD5iq3FNT2HEW4UO9lhSg1utOyvGGWPU3kiHHm8fae8VLQSqdbAj5jzqi7P5taVDfUMAw7VNg3joasD4oJK6g2KsR5A6fKqOWAh2lWDJLFqwTYSKRSpHvAji16qWP2KnufZsrjlc7reYOnzqbgzE3HDiNami9BOyX4h27pz42TDdZudi8UeCL/GtP8m6O39orYhlCqb7iksWtqAxsLD1q6pJZx2Gntdi6rLM0jYdtlG3CiBtcgUV1RUCNWDdOma7+PjhB0hhBP25SSf5VjrPsDivZuG9e8HjUz0iY72ua4tuyZkHhEBH/lqug1psdumJo9EC824laVs5nQjNrgo9iD2HkfOrdHj1PaPEflWMZbmhj0Oq/MX42/KrXluekDqkOvYeXd2jwqlz+h4+U/xHg35go7Hz5YW6RwtIjS+oZbfaFKHGJHqWu3IKdf8Ax51R1z9eaHyINcS5+bdVbd5N/lQeN7P48EgkaCSPMp8vUJJBpKsWa7SyAEl2F/dQE8f9capWa584nEiaSvKHAXkd8Gw8Tp4UzzHPBc677+Og8fyFNtl8wjXHwy4g9QPdiRoDY7rEdgbdPgKvnQtijc/Tex28+9Kte8nZb7WbdL4a+H+paTw3+pr/AA/jWjxyBgCpBBFwQQQQeYI4ioba7Z4YzCtGLBwQ0bHgHF7A9xBIPj3V5d0jJbiZzJJOAaPpYI/a1I8W0hYaDTzKc1kw0yzQmzqefusD7yOOakaEfjam8uCkWX2TIwk3t32ZHW3ibAAc78u2rDtVsxHgoYVZ2bESXZwCNxVA1AFr+8QL313Wr1qXKg1MiJsv4rfarv0CDAI3HZPp5hhZ4cwwan6PNfejH6th/X4ZjysdVPhyFV3N5UbEStEbxtIzIbW0Y71rd17eVWvo82pm6+EDA70LHDhlFhNGCyobWJDKGGpvoKExWDzGNvbCPCYlRo9wiP43494PWHInhVaZnYk5kkjJFBpc03te1irNeY8+FI5ocLB5+6pQNdBqcYHKZZnZIkMjLe+5YiwNr3va1+dOMy2cxGHUNNEyKTYNdSL8gSpNj41dHJhDxGXjUeBe/wBFBpKY3roGkwa7RSTYa+FEWmELsGvQadQZS542X5n0FPotl5G93ePhGbU0ysbyUtBPCjopqexTV7jdmp4hvMht22tXWTZJPiGtGh3R78jdWNBzLudB4caaZGFuq9ktDgapTmzEHtMQtzZI/wBJI3JY4+sxJ9B506baAySO5HvuzAcCAzEgHytUZmOaxRxfRcK2+hIOIntb2zLwRP7MH1PzZwzUI1hkcXkbcBTF2kaQrVDm69/y/Or/AIXGCRFdeDAEedZFFNV42Ixu9G6H4WBHgwN/mPnVB17GqDxW/lP7H/amgfvSss5Ngew3qVRrgGos6ivdmMd7XCo/HV1/gkZfwrPdN1Fz3dtvrujmu3pStFFFXKevkLNMRv4iZz8c0rfxSMfxpuDXG9r416DWrHFIBKA0ojkG4JB7tKRBroGnLifLmUo+Nvv++uZMW7e8zHz/AApsDXoNIUmpUGvb0neugacuFTeSbWYnCaQykL9RrMn8J4eVqtGB6XZww9tFGyfFubytbtF2I8reYrPga6BquyOl4eSSZYwSe/dIOcF9B5RmmHxaiaIq5Glyo9pHf4TfVT3ffWYdJWFm+nO7o/s91BG+6dzdCi/W4e8XuO+qtl2Zy4d/aQuyMOaniOwjgR3GtM2J6RGxEggxIUO3uOvVDMPhZeANuBGh4WFZkdMn6NMcuAeIwAiidwPRSWHiis8yXMDDiYZR+rlRvIMCflf1p/thgRDj8TGugEzFR+y/XX5MK825wPssfOqruKx3kAFgVZQbqOzev53p30jn/wBym+zDfx+jxXrW484mLJW/mbf2P8qEimkeqhsvzGSB9+FyjAW3h2cwQdCO6n2ZbVYnEJuTSl1uDu7qDUcD1VBprlmRT4hXaGJpAnvFR8h2nuFzTN1KkhgQRxB0I8Qak8PGkluml7fkSP5TN6S0MZYgDia0zYzZKIKHlsbqXZjwVB2CqLkeH0LcybD8fnWqYNNzByd2EkH/AGqGz5TQY01ZU+OwbkpjLtPEgvDhkC/C0jm5HIlFFh4XqGxfSDNwQRL3hD/mJqq5lm97KDyF/wAqi2xlFx4kDRZbfzQ75ZSeVp+Q7StNDKZShdT1N5QQSVJUMgFjZgKg8+xGIxK7s0p3R7qJ1Y78rqLX86seURx4bDoFA3ioLNzLEXOvZrUVmmODnv7ax03V/CnLo2jTfHddfK7SASqSLqd0i1uVO4pq7ziHg48D+H4io9JLVt4ZWzRtkbwRag4UzFNVl2NzIJiACbCQbv73FfmLedUuKansU9QZeMMiJ0R7ilIx2k2tmxmK9nG7n4VJ9Bp87Uw6NJP6GV+pPMvqwb/NVLxG1kksAie17i782A4AjtvbXuq3dGD3w03/AMl/nHFWXxenSYeM/wATkuH0F0jo5A6QV5FXOiiimo1fG86brsOxmHoSK8BqR2swvsswxUf1cTMPL2jEfIiowGtQ02AUGQuwa7BpIGuwadaalAa6BpMGugacmkJQGugaTBr0GugrlJUGu1BOg1pTAYEynTRRxP4DvqwYXDKllWw7W5+ZoTMzY8WPW9F4WE/MlEbP+BK7DbNifFATofZqjOVOm8QVCg87Xa/larg2Py0SW+jAFG6rxxopBU6EWII1FN8nwsQsVeRX+urWPpaxGg0NVrO8M0ExUm4PWVu0EnlVdhZcefKWygjbYX9UT1Lp0mCwOYbHfb/uy0iTNcFiAPalWA4e2w+8B4EDT1pHPtk8Pjf6RdGO+DJJAd1iNAUcHuAFzqKzjBZsUPHTn+dX3YrGb8s2ujYY37yHUKfRm9aln6ZHjM1wkivIqrimMhDXgK1ZdhI44lSJQqAdVRy7fO/EnU0pNhEf30VvtKrfeKTwAsnmfwpzXlOUHRTvFm7O/dE1WyT/AODQNbeijPZ1FBHgQL0yzPC2gnRBxilVQOJJRgAPlUxCeFJ4sjeIAvawY/tHkPAWrS9Hnd+Yk8clPaNl81wJLK27Gju3NVVmI7iANKn8u6PcbNxQRjmXbUeIS5Hnatr9hukHcFi2t7se866fKojafFNuqlyA7WsDYbo46DQ8RWrn6q9jC4DhQPiawFxVV9lII1BYyBFCmRVIDEC17a+tNGVjwB9Km8RmIUWGgHAVDYvNL8KxTwHOLj3Va8DlR+aAeza2oHA+BHKoEGpLH4glW77feKiwa9H6RkCfGBAqtvoldpUPanUU1Mga6U1bJql4561TotX+iOe3EP8AJIx+BrHY5q2zo1g3cuiP12kf1ka3yAqp6ntDXqP5RmJu9Wmiiis6rRfM/TNl/ss4mPKZY5R5oEb+ZGqkg1s//qGybq4bEgcC0Ln7XXj+ayetYsDV/iv1RBDvG6UBrtWpG9dA0Uo0sDXt6TBroGupqUBruNSSAOJIA86SBp/kyXmHcCfl/wCa6TQtcpW3I8rBsnwqLse3/c0tn2CMcga1kcdTs6oCkD5etPMskEeHaQ958hoB6/fUUMz9oxaWzE6a8FUcFUfCB3Vlesytc0Rnnlan2eheJTMOKo+tr3C41lOhpttTiJXKP7N9wJo+626bnXrcNLVNYGOG4O6D3Ekj0NS+V44YeZd0KYZmCsjXsjngykajv7vK1R06b8LMJDurvq8Rysd0bBR5+db0svXF1f8Aonxe9PKvZAR6yJV0zPYzBTjekhW5IBKjrXP7S7rffRsxsdh8GzmC93sGLMWaw1Ci4Fhf7uJrXT57ZIi2t15+2DS6wprDLYedLVwZtw2dbp9ZfeU945jwpV0t3g6gjgRyIry7PZqldMw20n6fNSOHddQShTc8OflS6R2Fjrck37d43vfzppXuGhlX+r1X6ri6jwPEVJgTbeGb8xQtdaeyeCDv9Rf51A7V5E8kStFZnjJIUaFgRYgXPHQVNHESD3oL96MD8q5GZx/EHT7Sm3qKvHzOLdDiP1sfdde3W0tKyDGq4NnVlPYVI++o97ngCfAE1uTyaXuCDwI4GkHeqiWcRGjygDieqw7MsumSMO8UioxtvFSB59nnxqKBrV+kPP0hwzRaGSZSoXsQ6M5+4d/hWTA16B7Mvc/D1ObpsmvX1UL4ww0EoDXW9SQNdA1p7UZCV3q+jNncD7HCQRc0iRT9oKN753rBtkst+kY2CK1wZAW+wnWb5KfWvopaourPstZ+qOw21bl7RRRVKrBVzpB2e+m5dPCBdym9H/eRnfS3iRu+DGvlCvtI18wdLmyxwWZSFRaKe80fYN4/pEHg99OxlqywZaJYVG8Kmg10DSYNdA1bKEhK10DSQauga6mpUGpDJJLTDvBHyv8AhUZelYZirBhyIPpSPCatEN2wTheKnh3Bgx+V/Sq5G1TeQ5mAQfgcC/cf/BuDVlw2R4SQ/pY90ng6sy8frAG3nas11HBdM7W1aXpPVGYrDHIDV3sqVBiSKlcFK0zJEgJZnQKB234/efKrth9hsEOMcjd4mYfdUxgMvw+GucPCsRtYyEl3tz678PKqlvTpL3KtpeuwafcaSf76qTkMa33j7tybg6W1pPB5pFK5VDqovqLEjgSO4G3qKrea5qGBVT1fibtt+HfVNxO0jQyieM29nfdvwa+hBHY3+uFXT8N0sTgw04jZY10lLX5DrSCv7PTdLRk3IHvIeZTu7qp+RdKmFmAE14H572sZPdIOA+0B41c4JVcAqQwIuGUggjtBGhrz2bHycOWpGEX5jY/5UYK5+np+rRnb9obqjxpOZWf+scnsVTuqPTjXOIzMK24o32HHkB3VG7SiaTCybidbd+A3JG8Ce/herzB6XPO5vijRGfLb/a54rd1Ix4e2qb6ntVrjzBOtOnxVwCwKsfeG61r9o059lYrh80ZD1WZfBiv3EVZMr2qmPCeUEci29/jBrSzey8YYWsea/XZDtywdi2losUybllIN3JsOXV1NuVNs1zFYIZJX91FLEczyAHeSQPOmeGzAz4dJiAJFd42ZRYNucGt3j7zVM6UNpAd3CoeG681uRtdI/nvH92s2/ob5MyOHkcH0DebRD3AN1BUnM80fETNLIbsx8gOSr2ADQU3BpMGuga9OjY2Noa0UBsEAd0oDXQNJ3pSJCxCqLliAoHEkmwA7ybVJaatM6GcmvJLiWGigRIf2mszkeA3B+8a1mofZPIxhMJFDzUXc9sjaufUnyAqYrJZM3iyl3bt8lbRM0MARRRRQ6lRVL6VdjP8AiGBYILzQ/pIe0kDrx/vLp4heyrpXhFOa4tIcEiLXxZRetQ6bdgfo0/0yBf0MzfpQBpHMeJ7lfj9q/aKy29aCKUSNDgoCKSoNdA0kDXYNTJtJQGugaTvXoNdTVJ5XmZjNjcoeXZ3j8quWV56QosQ6cu7wP4Gs9vSsGIZDdSR4Ux8Ycla1jDbRIBo7J3db8KMRtCh+Jn9f81ZtHnsg47p8R+RFetnsh4bo8B+d6h/DhLUrdmed3XrHcTs5nx7fKqnmGYmQ9ijgPxNMpZyxuxJPea8BolkYaoySV2K2nojwrphpQSbb6kA8A5UlgOz4fPXnWPZZHvSqDwvf01re9lN3C5asknxXe3Mlz1AO/dC1TdcOqFsQFlxFfddZ3JUTBiSDfnz8amsDmVQkn6R2cBV3iTuAmwv3nzp3hsE1r3HcL8fOrFzWlovZV7HEHZZftLOq4ycJ7ole1uA11HremeHzEqwIq+4royw85JjlaKQk3Rmv1r3Oj8f4qr2Z9FOMi1QpIPEof5ur/NUrM2P4Ca+aK8AkWFftipd/AA/28n4Vkebn+kTX/wCtJ/8Ao1a/sNk74bArHLbf3ndrEELvHQX4aDj51ke0NvpUxX3Wkdh3hmJH30NhuDp5HBTzCmNBTMGugaTBr0GrW0IQlL1ofRFsv7ac4px+jhNkv8UxHH90G/iy9lUnIcmkxeISCIdZzqeSqPedu4D8udfSGSZOmFgSGIWVFt3k8Szd5NyfGq3qGRoZ4beT9kRjx6jZ4T+iiis+rBFFFFJJFFFFJJNc0y2PEQvDMoeORSrqeYP3HmDyIBr5Z6QNhpMsxJja7RPcwy20dByPY63AI8DwNfWFRG0+zMOOw7QTrdW1DD3kce66HkR8+B0NEY85id6d01wtfH4NdVPbabEz5biDHMLo1zFKAdyRR2djDmvEeFia+DV6xwcLHCiISoaugaSBroGnJqVBroGkwa9BpybSVvXQNJg16DXU0hKA10DXANeg10FcUzsthTLi4oxxkbd/i5+Qua2bbiXcEEa6KAxA+zuqvoL+tZ/0PZMZMYZyOpApse2SQFVHku+fStaz/IRikAvuspJRrXGvEEdhsPSstmdRij6nG152aN/Qu/oTZGF0ZDeVRsNiiKlsLmNcf8kYoHQI3eHt/itQNnpgbHdHfvg29L1ofxGPKLa4FVzYpWn4SpXAyb0otzU38qnBh2Yg3IsLaEjne55VHZRg1gBLH2jkWHEKo7uZPpTbNs3KqUDHePGx90fnVTO0Sv8AdVxBbGU5Ntu8duYf2e/dmZQbG3V1J3reXjWO5w15T3Bfuq255jgWtfRLlj+1z9Ko08+8zN2n5cqtcOLw2qGV2ooBpWCJnZURSzMQqqBcljoAB20nBEzsFQFmYgKqgkkngABxNbn0b9HAwaifEAHEMNBxEKkaqDzc82HgOZM2RkNgbZ57JkcZeVI9HexAwEF3scRIB7RhqFHKNT2DmeZ8rW+gUVmnvL3FzuVYtAaKCKKKKYuoooopJIooopJIooopJKNz/Z6DGQNDiEDo3qrcnRuKsO0V84dIHRZiMtYut5cMT1ZgNUvwWYD3T+1wPdwr6hriWIMCGAIIIIIBBB4gg8RU8M7ojtwuEAr4rroGt1256B0k3pcvKxPxMDf1Tf3bfq/A9X7NYrm+SzYWUxYiJ4nHwuLXHap4MO8XFXEU7JPhURbSbA10DSQNdA0QmJUGur0kGroGurhCVBr0GuAa6pyat/6MsuWLLISOMoMjHtZzYeihR5Ux2o6U1w07YeFQzro8jX3Eb6oUe8RzN7A6a62zzZLpInwKey3VliuSqOSChJudxhyJ1sQfKq3jcYZZXkbQyO7nxdixHzrH4/QnOzpJsn3mmyN+b8/ku3XC1FdtZZdJ3JHIrYDzVdCO/WpbC7Qm3VkVh32J+etY5hMzePQG47DqPLsqSj2hHND5H860n4RjdmiglrWpYjaFrdaRV+yQD+dQGOzy4Ijv3sfw/M1Tn2gHJPUj8KY4nMnk0J0Pwjge7vp7McArhen+a5oG6icOZ7e4d1JZPks2KlEUCF3PIcAPrM3BV7zVt2P6IMTirPiL4eHj1h+mcfsofd8W9DW2bP7NQYKL2eHjCDTePF3I+J2OrH7uVqjmzWRDSzc/sk2Iu3Kr2wfRtFgB7R7S4gjWS3VQHisQPDsLcT3DSrraiiqV73POpx3RYAaKCKKKKYuoooopJIooopJIooopJIooopJIooopJIphnGRwYqMx4iJJUPwut7HtU8VPeCDT+ilwksb2m/8AT2jXbAzFD/0prsngsgG8PMN41mWedHWPwl/bYaTdH6yMe0jt27yX3f3rV9Y0UXHlyN53TS0FfFddA19c5tsfg8Tcz4aGQ/WZF3/4wN751Vcw6DMskuVSaL+7lYj0k3qMbnsPITCxfOINdXq8babAwYM2ieU8ffMZ4H9lBVHIo5jw8WFERS6DV1epPZ/KFndVYsAT8O7+INbHkfQfgHQO74h+4yIB/IgPzpkuQ2P4kg3UsLvT/KslnxLWw8Mkp/s0ZgPFhoPM19I5b0Z5bAbphIyRzkvKf+4TbyqywwqoAUBQOAAAA8AKCd1IcMH1TxD5rCdn+gzFSkHFOuHX6otJL4adRfU+Fapsz0d4PA2aKPekH66SzyeRtZP3QKs1FBS5MkvxHZSBgHCKKKKHT0UUUUkkUUUUkkUUUUkkUUUUkl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AutoShape 8" descr="data:image/jpeg;base64,/9j/4AAQSkZJRgABAQAAAQABAAD/2wCEAAkGBhQSEBUUEhQVFRUVFBUYFRQVFRQWFRYUFBQVFxQUFBUXHCYfGBwlGRcVHy8gIycpLCwsFR4xNTAqNSYrLCkBCQoKDgwOGg8PGi8kHyQvLCwqMCwsLC0sLCwsLCwtLC8sKiwsLCwqLC8pKSwsLCwsLCwsLCwpLCwsLCksLCwpLP/AABEIANwA5QMBIgACEQEDEQH/xAAcAAABBQEBAQAAAAAAAAAAAAAAAwQFBgcCAQj/xABIEAACAQIDBAcEBgYIBQUAAAABAgMAEQQFIQYSMUEHIlFhcYGREzJCoRRScrHB0SNDYoKSoiQzY3OywvDxFRZTo+EIJXSDs//EABsBAAEFAQEAAAAAAAAAAAAAAAQAAgMFBgEH/8QAMhEAAQQBAwIDBgYDAQEAAAAAAQACAxEEEiExBUETUWEGIjJxkbEUQoGhwfDR4fEjFf/aAAwDAQACEQMRAD8A3GiiikkiiiikkiiiikkiiuJJQouTao+fM+SjzP5UJkZkWOPfP6d1wkBSLyAC5IFNJczUcNfuqMdydSb0nPEGVlN7MpBsbGxFjY8jWfm649xqMUPPkqMv8lRc36V8QzsIBGiBmCtul2Kg6HU2Fxrw51AYjbDGymxxEpJNrI25cnQCyAVISdHsoxSxi7Qk3Mug3UHEMOTchbje/aBcM8wMARIzEhNhuaWKKNBYjX/Y1uv/AKuFG6OPHYJC4WT5D1/XsgAyaW7NKj4HJ8TJiI0xHt1ViSS5fgqliAW0vYW86m8WmWq5jdGDLoWX2h15gsGuTVkw0QYDediRw14aEaXvyJHnWfbb5W2HxG9feWYsynhrfrKR50bjTOyJNMh07fl23/4nSRGFljfztTqZLgW1jxTR+LMvzZaeLs/iUQvhse7qOO7KXUeIDfhWe4PNSh46cxV42KzC+LWx0eOQNb4gF3lv4H7z20RkxPjaXh915gH+FHE5rnUW18tk3G3mPw77kjK5HJ1U3HIhlsSO+p7LelhTYTwlf2o2DD+E2PzNVrbXDnfjIB91gSAeRFrnzNVkGpIsXHyog8tAJ8tlHJNJC8tB+q3nKtpMPiP6qVWP1SbP/CdalL188YWB3YCNWZuQUEnTnpVnyjb3FYVtyW8gXQpLcOvg/H1vQM/S6JETrPkeURHnD84r1WwUVB5BtfBi9EbdfnG+j99uTDwqbvVO9jmHS4UVYNcHCwV7RRRTU5FFFFJJFFFFJJFFFFJJFFFFJJFFFF6SS8Jqn7Z9IsWCvGlpZ7e4D1UvwMh5fZGp7uNQfSD0nezLYfBt+kFxJMNQnakfa3aeXjwyUuSSSSSSSSdSSdSSeZq2xMAv9+Tjy80JNPp2arovSpjCbuIn8UYW7husKJ+k/EsLKkSHtszH+ZrfKqWDU5snkBxeICcEWzSn9n6o7zw9TyqTK6b02NrsiaJuwsoISSE1a1zJMU8uGikkADvGrMALC5F9By7afV4iAAAaACwA7BwAruJLsB2mvHn1LKdAqzsPmdlYBdXCAEjeY+6vd2t3VX9po39orvY7y204AqT1fQ39an43BLSHgSfJF0HyF/OqjjM49vIS3u/Al9AO23b31rukxkSER/CNvn/eykRh8SVqr9J+a3jgSx0LsWsbDQKBfhc66d1WvDwoTz8L07dVXXdDIdGQkjjzB/3rURyeE8Orhce3UKWFri6uXRjjr45F7El/wVd8f0f4GZSxiEZ4kp1SCe+O1/MGkdl+j6HBzmaORnO6VG8y9QNbe0Cgk6W1oyXqDJIi3vSgbj6XAp9mw3Sp8fwpg0CP76K3iAamM0wxmU+yIcpfeQe+DpqFPEW7KgFkINjoRyOh8xSxj/5gDlRz/GSj/l+O+9GzxNyKMR8jURmWzM9y9/bX1J+M95B4+RNWGOWncc1Etlcx2oc+vP15UBja4KkZNhEeUpLIYWA6jEWAcEWDHQr43FX7Ldqp8KVjx3XjNgmJTUd2/bj48fHjTbGZbFOLSKCeTDRh4N+B0rjKMoaMPBI3tMO6nd3jYpbiLHhpqCOa8qr+oyuIMx3aOW1vXmwjv3o7Fdia6I+7/fmFocMysoZSGUgEEG4IPAgjjSlZn0cZ26mSEktGvWU8h1rGx5X0Nu41fxnEXJr+AZvuFVsoEczob3FfQ7hWMMgkbYT2imJzdeSuf3bfeRSQzoX1Ugc9QSPKmqVSdFeA3r2kkiiiikkiiiikkvCazHpP6RPZb2EwzfpOE0gPuA/q1P1iOJ5ePCc6StthgYNyMj6RLcRjjuLwaUju4DtPgawqHCSSG9ibm5ZjxJ4kk6k99WmDih3/AKP47eqFnkI91qTBr0GrJkGwcmJufaKijQmzMb2vYDS+hFSUvRRPxjljfxDL929Vw7LiaaLkGInEcKmA1p3RREPo8zczKATzsqAgerN61VZejrGqR+jBHaGFh3m9jWm7OZTFhoBFGQSNXbmzn3mI4+A5ACsx7UZkZwvCYbLiOOKHmpIo3NdZClq6VrBm+qjEeNrD5muaJzYKnNjvt3Ip6vq1vSvOcYU7WeGi/wDH7otqRx0Z+iyKvH2bAd9lNZ8klaXE1MMTsrBISbMhPHcNgT27pBHpWh6NnMiaWv7pwKp0OIIp+uMupHb/AKFS7bKRKf11u26fgtTGVZDBGQ6qxYcC5vY9trAedaYzs06k8JOHA9UBgeAuLEf61py2HHE6d508takXkqAzXK3cFhJd7dUMLDwFuFAfiIydLnaR5rjnUNl1m+VrMhKHdkt1JUNmDcusOVVEbQzg7k6Rz7twfaraQW5b4saRfN5sHIFIIHFla+6w7jwv3ilM+zOCbckiuJDo6kEaAaEngTfTTiKscPHkhkDHe/G74XDsf8IJ0t7jYhOEzmA+9hZF/u5bjyDCnMeY4U8VxCeIRhVdimp3HLVw6CuCfqoxL6KwxT4Y+7iN3ueNh8xTyHCb3uSRP9lxf0NVxHvTmHCqxtujy0+6oHROH5lIHjyT4ZEsU99zcMm6GAOhG9xAGlRmfbTyCWRI3MUcbMiqgUe5oWY2J434W0qcwsNitr2FrXN+dZTthmVsViEB/Xy38N80zDaJJnF++yfNbYwG7JxmG0cjm3tZCO0u5v5XqS2GMj4klAxUK2+b6ajqg+Yv5VQzjK1Lo7xSrgLj3mkfePO4IAB8rVb5DmiItaOdkCxpDtRKu7bQtHbeiG6LDqtc1M4LGrKgdDcH1HaD31QMZjyb1ObCykiUcgVI8SGv8gKo58ZrY9Y5RkOQXSaSrXRRRVcj0U0zXMkw8LyyndSNSzHuHZ3ngO8inZrKelvP/aSx4JD1VAln7z+qjP8AiI+zUsMXivDU17tItUrHYl8biWxM4u0hG5HxCIPcS3Ow9SSedWbKdky4BkNgeCjj5nlTPIsF8ZGpNl+4n/XZV3jbd4UJ7Q9VlwmMZBtffyArj6qXp+K2Ylz96TLHZG8WCkjhUkkEix1N93eH8IPrWcwZiynqkr4Ej7q2HD4ysV2qnVcdiAnuiVrW4X+IfxXqf2X6o7J1xSHV3s8+W6H6piBlObt2VryvaiXlNKO7fLD0e4q5YXMWnwyStb2qyNGzAWDbuoa3hb51icGYbrAitY2Im9pgL/28n+FavepxM8O6CCxdWqirbvhEDvzHVXmxI0ApGEEku/vNqewAcFHcK4hw+oZiWawsTyHIKOVOK8hnkaLjjFC/1KLJ8kUtHLSNFDseWHZcSGd54YAlhq77oNrgHwHOuJ1xPtABL1D8QCrYc+r206OvGx56i+o51F7U7QHCYZpAAWuFQHhvMbC/cBc+VaHC6gXFkMTAXnbfuTx8qXCa3JU7Ni1RbsQB2sQB6ms82q26Im/o8hsgsLe6WPEsDxHAWNUrMdoZ52vLISfQDuFuHlTG9bnp/QGwu8Sd2o+VbC/ug5cgnZqm8VnUs770rljyvoAOwKNB5V1DNUMklqdQzVoBG1jdLRQ9ENd7qbimp5FNULFNTyKao3NTwVMxzVPZOqCNpZCd3eCBV95mtvWHZpVUilqy7PYoMjRObB2G631ZLWUnuPD0oHJBDLCniNlT4INiq7osNL3PiT/rhWT7SdH+Mmx0zxBCkkjOHLgW3tSpXVrg34A1rcCEMVOht8xXTYYsD1je3AaW8bcaqxK6BxLO6PDQ8brLcF0PsBvYmcKOYWy/zNc/y1Y8q2bigVkgJCXuWZmO+1rXAPD0FWLNQwiY9igfheoWXGhVA7BRcEkkvvOKDydLPdTebCnmR43qf2PzhEPsGABYkq4+M9jX4Gw08KqeJxxNR4xhVg4OqkMPEG4o2SDxY9LkAybw321bbeiuVOleVmlf2k8wxqwxPI5skaM7HsVQSfkK+cIMzbEzz4h/elfeI7Ab2XwAsPKtV6a869jl4iBs2IcJ/wDWvXf7lX96sa2fk1dfA+lwfvFXGDHUZf5oeV1nStQyFADH2Kt/MLp86n/Z72umvKq/s9JvRhu4D00P3VNLKRWC9osoyZBhI91v3K0HToNMWsclO48Ie0VUcw6L8NKSUkaKQkkqWJuxOp6973+0KtcWJpVTvOLdn3UJ0jMdizgQn4tj/C7mQ+Iw6uyyrM+ibGR6xskg77ofndf5qv8AsJkkmGwSxS23993YKbhd46LfnoPnVjGGJINyLC2hI53vpSLZrGkyws93a9hppYX61uBPLtrcZGbK6I6t63+iogxrN0t9Mto0J00urA3tztXSYqJtN8oeyQW+fCvaj88zaLDQmSc9QaAWuWY8FUcyfwNeeMldO/RoDieKFH9qTdXmpOSEjj5EcPWuKytuleZH/QRIsd/6uQu4I77EBT4VLY3bGfEQHE4FlAjA+kYZkVpYe2RW/WRn6wAtz52u3+zOVsRTb8zx+o/lRmRp4V+rO+kzP0YLhkO8yvvSW4KQpCqT29YkjlYVO7EbWHGRsHCiWMi4XQMp91wCdNbg+XbWRyuSxLasWJb7RNz871Yez3R3Mznmf4oqoeZPe/KlDK+2bd16DXYNJg16DXpAQSUBrtXtSW9XQNdTU9imp5FNUQrU5imppakCpuKapXK8RqVPxD5iq3FNT2HEW4UO9lhSg1utOyvGGWPU3kiHHm8fae8VLQSqdbAj5jzqi7P5taVDfUMAw7VNg3joasD4oJK6g2KsR5A6fKqOWAh2lWDJLFqwTYSKRSpHvAji16qWP2KnufZsrjlc7reYOnzqbgzE3HDiNami9BOyX4h27pz42TDdZudi8UeCL/GtP8m6O39orYhlCqb7iksWtqAxsLD1q6pJZx2Gntdi6rLM0jYdtlG3CiBtcgUV1RUCNWDdOma7+PjhB0hhBP25SSf5VjrPsDivZuG9e8HjUz0iY72ua4tuyZkHhEBH/lqug1psdumJo9EC824laVs5nQjNrgo9iD2HkfOrdHj1PaPEflWMZbmhj0Oq/MX42/KrXluekDqkOvYeXd2jwqlz+h4+U/xHg35go7Hz5YW6RwtIjS+oZbfaFKHGJHqWu3IKdf8Ax51R1z9eaHyINcS5+bdVbd5N/lQeN7P48EgkaCSPMp8vUJJBpKsWa7SyAEl2F/dQE8f9capWa584nEiaSvKHAXkd8Gw8Tp4UzzHPBc677+Og8fyFNtl8wjXHwy4g9QPdiRoDY7rEdgbdPgKvnQtijc/Tex28+9Kte8nZb7WbdL4a+H+paTw3+pr/AA/jWjxyBgCpBBFwQQQQeYI4ioba7Z4YzCtGLBwQ0bHgHF7A9xBIPj3V5d0jJbiZzJJOAaPpYI/a1I8W0hYaDTzKc1kw0yzQmzqefusD7yOOakaEfjam8uCkWX2TIwk3t32ZHW3ibAAc78u2rDtVsxHgoYVZ2bESXZwCNxVA1AFr+8QL313Wr1qXKg1MiJsv4rfarv0CDAI3HZPp5hhZ4cwwan6PNfejH6th/X4ZjysdVPhyFV3N5UbEStEbxtIzIbW0Y71rd17eVWvo82pm6+EDA70LHDhlFhNGCyobWJDKGGpvoKExWDzGNvbCPCYlRo9wiP43494PWHInhVaZnYk5kkjJFBpc03te1irNeY8+FI5ocLB5+6pQNdBqcYHKZZnZIkMjLe+5YiwNr3va1+dOMy2cxGHUNNEyKTYNdSL8gSpNj41dHJhDxGXjUeBe/wBFBpKY3roGkwa7RSTYa+FEWmELsGvQadQZS542X5n0FPotl5G93ePhGbU0ysbyUtBPCjopqexTV7jdmp4hvMht22tXWTZJPiGtGh3R78jdWNBzLudB4caaZGFuq9ktDgapTmzEHtMQtzZI/wBJI3JY4+sxJ9B506baAySO5HvuzAcCAzEgHytUZmOaxRxfRcK2+hIOIntb2zLwRP7MH1PzZwzUI1hkcXkbcBTF2kaQrVDm69/y/Or/AIXGCRFdeDAEedZFFNV42Ixu9G6H4WBHgwN/mPnVB17GqDxW/lP7H/amgfvSss5Ngew3qVRrgGos6ivdmMd7XCo/HV1/gkZfwrPdN1Fz3dtvrujmu3pStFFFXKevkLNMRv4iZz8c0rfxSMfxpuDXG9r416DWrHFIBKA0ojkG4JB7tKRBroGnLifLmUo+Nvv++uZMW7e8zHz/AApsDXoNIUmpUGvb0neugacuFTeSbWYnCaQykL9RrMn8J4eVqtGB6XZww9tFGyfFubytbtF2I8reYrPga6BquyOl4eSSZYwSe/dIOcF9B5RmmHxaiaIq5Glyo9pHf4TfVT3ffWYdJWFm+nO7o/s91BG+6dzdCi/W4e8XuO+qtl2Zy4d/aQuyMOaniOwjgR3GtM2J6RGxEggxIUO3uOvVDMPhZeANuBGh4WFZkdMn6NMcuAeIwAiidwPRSWHiis8yXMDDiYZR+rlRvIMCflf1p/thgRDj8TGugEzFR+y/XX5MK825wPssfOqruKx3kAFgVZQbqOzev53p30jn/wBym+zDfx+jxXrW484mLJW/mbf2P8qEimkeqhsvzGSB9+FyjAW3h2cwQdCO6n2ZbVYnEJuTSl1uDu7qDUcD1VBprlmRT4hXaGJpAnvFR8h2nuFzTN1KkhgQRxB0I8Qak8PGkluml7fkSP5TN6S0MZYgDia0zYzZKIKHlsbqXZjwVB2CqLkeH0LcybD8fnWqYNNzByd2EkH/AGqGz5TQY01ZU+OwbkpjLtPEgvDhkC/C0jm5HIlFFh4XqGxfSDNwQRL3hD/mJqq5lm97KDyF/wAqi2xlFx4kDRZbfzQ75ZSeVp+Q7StNDKZShdT1N5QQSVJUMgFjZgKg8+xGIxK7s0p3R7qJ1Y78rqLX86seURx4bDoFA3ioLNzLEXOvZrUVmmODnv7ax03V/CnLo2jTfHddfK7SASqSLqd0i1uVO4pq7ziHg48D+H4io9JLVt4ZWzRtkbwRag4UzFNVl2NzIJiACbCQbv73FfmLedUuKansU9QZeMMiJ0R7ilIx2k2tmxmK9nG7n4VJ9Bp87Uw6NJP6GV+pPMvqwb/NVLxG1kksAie17i782A4AjtvbXuq3dGD3w03/AMl/nHFWXxenSYeM/wATkuH0F0jo5A6QV5FXOiiimo1fG86brsOxmHoSK8BqR2swvsswxUf1cTMPL2jEfIiowGtQ02AUGQuwa7BpIGuwadaalAa6BpMGugacmkJQGugaTBr0GugrlJUGu1BOg1pTAYEynTRRxP4DvqwYXDKllWw7W5+ZoTMzY8WPW9F4WE/MlEbP+BK7DbNifFATofZqjOVOm8QVCg87Xa/larg2Py0SW+jAFG6rxxopBU6EWII1FN8nwsQsVeRX+urWPpaxGg0NVrO8M0ExUm4PWVu0EnlVdhZcefKWygjbYX9UT1Lp0mCwOYbHfb/uy0iTNcFiAPalWA4e2w+8B4EDT1pHPtk8Pjf6RdGO+DJJAd1iNAUcHuAFzqKzjBZsUPHTn+dX3YrGb8s2ujYY37yHUKfRm9aln6ZHjM1wkivIqrimMhDXgK1ZdhI44lSJQqAdVRy7fO/EnU0pNhEf30VvtKrfeKTwAsnmfwpzXlOUHRTvFm7O/dE1WyT/AODQNbeijPZ1FBHgQL0yzPC2gnRBxilVQOJJRgAPlUxCeFJ4sjeIAvawY/tHkPAWrS9Hnd+Yk8clPaNl81wJLK27Gju3NVVmI7iANKn8u6PcbNxQRjmXbUeIS5Hnatr9hukHcFi2t7se866fKojafFNuqlyA7WsDYbo46DQ8RWrn6q9jC4DhQPiawFxVV9lII1BYyBFCmRVIDEC17a+tNGVjwB9Km8RmIUWGgHAVDYvNL8KxTwHOLj3Va8DlR+aAeza2oHA+BHKoEGpLH4glW77feKiwa9H6RkCfGBAqtvoldpUPanUU1Mga6U1bJql4561TotX+iOe3EP8AJIx+BrHY5q2zo1g3cuiP12kf1ka3yAqp6ntDXqP5RmJu9Wmiiis6rRfM/TNl/ss4mPKZY5R5oEb+ZGqkg1s//qGybq4bEgcC0Ln7XXj+ayetYsDV/iv1RBDvG6UBrtWpG9dA0Uo0sDXt6TBroGupqUBruNSSAOJIA86SBp/kyXmHcCfl/wCa6TQtcpW3I8rBsnwqLse3/c0tn2CMcga1kcdTs6oCkD5etPMskEeHaQ958hoB6/fUUMz9oxaWzE6a8FUcFUfCB3Vlesytc0Rnnlan2eheJTMOKo+tr3C41lOhpttTiJXKP7N9wJo+626bnXrcNLVNYGOG4O6D3Ekj0NS+V44YeZd0KYZmCsjXsjngykajv7vK1R06b8LMJDurvq8Rysd0bBR5+db0svXF1f8Aonxe9PKvZAR6yJV0zPYzBTjekhW5IBKjrXP7S7rffRsxsdh8GzmC93sGLMWaw1Ci4Fhf7uJrXT57ZIi2t15+2DS6wprDLYedLVwZtw2dbp9ZfeU945jwpV0t3g6gjgRyIry7PZqldMw20n6fNSOHddQShTc8OflS6R2Fjrck37d43vfzppXuGhlX+r1X6ri6jwPEVJgTbeGb8xQtdaeyeCDv9Rf51A7V5E8kStFZnjJIUaFgRYgXPHQVNHESD3oL96MD8q5GZx/EHT7Sm3qKvHzOLdDiP1sfdde3W0tKyDGq4NnVlPYVI++o97ngCfAE1uTyaXuCDwI4GkHeqiWcRGjygDieqw7MsumSMO8UioxtvFSB59nnxqKBrV+kPP0hwzRaGSZSoXsQ6M5+4d/hWTA16B7Mvc/D1ObpsmvX1UL4ww0EoDXW9SQNdA1p7UZCV3q+jNncD7HCQRc0iRT9oKN753rBtkst+kY2CK1wZAW+wnWb5KfWvopaourPstZ+qOw21bl7RRRVKrBVzpB2e+m5dPCBdym9H/eRnfS3iRu+DGvlCvtI18wdLmyxwWZSFRaKe80fYN4/pEHg99OxlqywZaJYVG8Kmg10DSYNdA1bKEhK10DSQauga6mpUGpDJJLTDvBHyv8AhUZelYZirBhyIPpSPCatEN2wTheKnh3Bgx+V/Sq5G1TeQ5mAQfgcC/cf/BuDVlw2R4SQ/pY90ng6sy8frAG3nas11HBdM7W1aXpPVGYrDHIDV3sqVBiSKlcFK0zJEgJZnQKB234/efKrth9hsEOMcjd4mYfdUxgMvw+GucPCsRtYyEl3tz678PKqlvTpL3KtpeuwafcaSf76qTkMa33j7tybg6W1pPB5pFK5VDqovqLEjgSO4G3qKrea5qGBVT1fibtt+HfVNxO0jQyieM29nfdvwa+hBHY3+uFXT8N0sTgw04jZY10lLX5DrSCv7PTdLRk3IHvIeZTu7qp+RdKmFmAE14H572sZPdIOA+0B41c4JVcAqQwIuGUggjtBGhrz2bHycOWpGEX5jY/5UYK5+np+rRnb9obqjxpOZWf+scnsVTuqPTjXOIzMK24o32HHkB3VG7SiaTCybidbd+A3JG8Ce/herzB6XPO5vijRGfLb/a54rd1Ix4e2qb6ntVrjzBOtOnxVwCwKsfeG61r9o059lYrh80ZD1WZfBiv3EVZMr2qmPCeUEci29/jBrSzey8YYWsea/XZDtywdi2losUybllIN3JsOXV1NuVNs1zFYIZJX91FLEczyAHeSQPOmeGzAz4dJiAJFd42ZRYNucGt3j7zVM6UNpAd3CoeG681uRtdI/nvH92s2/ob5MyOHkcH0DebRD3AN1BUnM80fETNLIbsx8gOSr2ADQU3BpMGuga9OjY2Noa0UBsEAd0oDXQNJ3pSJCxCqLliAoHEkmwA7ybVJaatM6GcmvJLiWGigRIf2mszkeA3B+8a1mofZPIxhMJFDzUXc9sjaufUnyAqYrJZM3iyl3bt8lbRM0MARRRRQ6lRVL6VdjP8AiGBYILzQ/pIe0kDrx/vLp4heyrpXhFOa4tIcEiLXxZRetQ6bdgfo0/0yBf0MzfpQBpHMeJ7lfj9q/aKy29aCKUSNDgoCKSoNdA0kDXYNTJtJQGugaTvXoNdTVJ5XmZjNjcoeXZ3j8quWV56QosQ6cu7wP4Gs9vSsGIZDdSR4Ux8Ycla1jDbRIBo7J3db8KMRtCh+Jn9f81ZtHnsg47p8R+RFetnsh4bo8B+d6h/DhLUrdmed3XrHcTs5nx7fKqnmGYmQ9ijgPxNMpZyxuxJPea8BolkYaoySV2K2nojwrphpQSbb6kA8A5UlgOz4fPXnWPZZHvSqDwvf01re9lN3C5asknxXe3Mlz1AO/dC1TdcOqFsQFlxFfddZ3JUTBiSDfnz8amsDmVQkn6R2cBV3iTuAmwv3nzp3hsE1r3HcL8fOrFzWlovZV7HEHZZftLOq4ycJ7ole1uA11HremeHzEqwIq+4royw85JjlaKQk3Rmv1r3Oj8f4qr2Z9FOMi1QpIPEof5ur/NUrM2P4Ca+aK8AkWFftipd/AA/28n4Vkebn+kTX/wCtJ/8Ao1a/sNk74bArHLbf3ndrEELvHQX4aDj51ke0NvpUxX3Wkdh3hmJH30NhuDp5HBTzCmNBTMGugaTBr0GrW0IQlL1ofRFsv7ac4px+jhNkv8UxHH90G/iy9lUnIcmkxeISCIdZzqeSqPedu4D8udfSGSZOmFgSGIWVFt3k8Szd5NyfGq3qGRoZ4beT9kRjx6jZ4T+iiis+rBFFFFJJFFFFJJNc0y2PEQvDMoeORSrqeYP3HmDyIBr5Z6QNhpMsxJja7RPcwy20dByPY63AI8DwNfWFRG0+zMOOw7QTrdW1DD3kce66HkR8+B0NEY85id6d01wtfH4NdVPbabEz5biDHMLo1zFKAdyRR2djDmvEeFia+DV6xwcLHCiISoaugaSBroGnJqVBroGkwa9BpybSVvXQNJg16DXU0hKA10DXANeg10FcUzsthTLi4oxxkbd/i5+Qua2bbiXcEEa6KAxA+zuqvoL+tZ/0PZMZMYZyOpApse2SQFVHku+fStaz/IRikAvuspJRrXGvEEdhsPSstmdRij6nG152aN/Qu/oTZGF0ZDeVRsNiiKlsLmNcf8kYoHQI3eHt/itQNnpgbHdHfvg29L1ofxGPKLa4FVzYpWn4SpXAyb0otzU38qnBh2Yg3IsLaEjne55VHZRg1gBLH2jkWHEKo7uZPpTbNs3KqUDHePGx90fnVTO0Sv8AdVxBbGU5Ntu8duYf2e/dmZQbG3V1J3reXjWO5w15T3Bfuq255jgWtfRLlj+1z9Ko08+8zN2n5cqtcOLw2qGV2ooBpWCJnZURSzMQqqBcljoAB20nBEzsFQFmYgKqgkkngABxNbn0b9HAwaifEAHEMNBxEKkaqDzc82HgOZM2RkNgbZ57JkcZeVI9HexAwEF3scRIB7RhqFHKNT2DmeZ8rW+gUVmnvL3FzuVYtAaKCKKKKYuoooopJIooopJIooopJKNz/Z6DGQNDiEDo3qrcnRuKsO0V84dIHRZiMtYut5cMT1ZgNUvwWYD3T+1wPdwr6hriWIMCGAIIIIIBBB4gg8RU8M7ojtwuEAr4rroGt1256B0k3pcvKxPxMDf1Tf3bfq/A9X7NYrm+SzYWUxYiJ4nHwuLXHap4MO8XFXEU7JPhURbSbA10DSQNdA0QmJUGur0kGroGurhCVBr0GuAa6pyat/6MsuWLLISOMoMjHtZzYeihR5Ux2o6U1w07YeFQzro8jX3Eb6oUe8RzN7A6a62zzZLpInwKey3VliuSqOSChJudxhyJ1sQfKq3jcYZZXkbQyO7nxdixHzrH4/QnOzpJsn3mmyN+b8/ku3XC1FdtZZdJ3JHIrYDzVdCO/WpbC7Qm3VkVh32J+etY5hMzePQG47DqPLsqSj2hHND5H860n4RjdmiglrWpYjaFrdaRV+yQD+dQGOzy4Ijv3sfw/M1Tn2gHJPUj8KY4nMnk0J0Pwjge7vp7McArhen+a5oG6icOZ7e4d1JZPks2KlEUCF3PIcAPrM3BV7zVt2P6IMTirPiL4eHj1h+mcfsofd8W9DW2bP7NQYKL2eHjCDTePF3I+J2OrH7uVqjmzWRDSzc/sk2Iu3Kr2wfRtFgB7R7S4gjWS3VQHisQPDsLcT3DSrraiiqV73POpx3RYAaKCKKKKYuoooopJIooopJIooopJIooopJIooopJIphnGRwYqMx4iJJUPwut7HtU8VPeCDT+ilwksb2m/8AT2jXbAzFD/0prsngsgG8PMN41mWedHWPwl/bYaTdH6yMe0jt27yX3f3rV9Y0UXHlyN53TS0FfFddA19c5tsfg8Tcz4aGQ/WZF3/4wN751Vcw6DMskuVSaL+7lYj0k3qMbnsPITCxfOINdXq8babAwYM2ieU8ffMZ4H9lBVHIo5jw8WFERS6DV1epPZ/KFndVYsAT8O7+INbHkfQfgHQO74h+4yIB/IgPzpkuQ2P4kg3UsLvT/KslnxLWw8Mkp/s0ZgPFhoPM19I5b0Z5bAbphIyRzkvKf+4TbyqywwqoAUBQOAAAA8AKCd1IcMH1TxD5rCdn+gzFSkHFOuHX6otJL4adRfU+Fapsz0d4PA2aKPekH66SzyeRtZP3QKs1FBS5MkvxHZSBgHCKKKKHT0UUUUkkUUUUkkUUUUkkUUUUkl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white"/>
              </a:solidFill>
            </a:endParaRPr>
          </a:p>
        </p:txBody>
      </p:sp>
      <p:pic>
        <p:nvPicPr>
          <p:cNvPr id="2057" name="Picture 9" descr="C:\Users\Public\Pictures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12976"/>
            <a:ext cx="3296750" cy="31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Public\Pictures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6987"/>
            <a:ext cx="3518206" cy="26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circolare a destra 5"/>
          <p:cNvSpPr/>
          <p:nvPr/>
        </p:nvSpPr>
        <p:spPr>
          <a:xfrm rot="2026914">
            <a:off x="1278784" y="1412776"/>
            <a:ext cx="962512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Freccia circolare a destra 11"/>
          <p:cNvSpPr/>
          <p:nvPr/>
        </p:nvSpPr>
        <p:spPr>
          <a:xfrm rot="8288701">
            <a:off x="6801944" y="1412776"/>
            <a:ext cx="962512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3" name="Picture 2" descr="http://www.italcementi.it/NR/rdonlyres/D084C994-1EDF-423C-9D25-581ED3772117/0/Bandodiconcorso_loghi_12m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347">
            <a:off x="-73721" y="744923"/>
            <a:ext cx="2786783" cy="5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8"/>
          <p:cNvGrpSpPr/>
          <p:nvPr/>
        </p:nvGrpSpPr>
        <p:grpSpPr>
          <a:xfrm>
            <a:off x="0" y="71414"/>
            <a:ext cx="9144000" cy="6572296"/>
            <a:chOff x="0" y="71414"/>
            <a:chExt cx="9144000" cy="6572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3477" t="8437" r="11523" b="5312"/>
            <a:stretch>
              <a:fillRect/>
            </a:stretch>
          </p:blipFill>
          <p:spPr bwMode="auto">
            <a:xfrm>
              <a:off x="0" y="71414"/>
              <a:ext cx="9144000" cy="6572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uppo 7"/>
            <p:cNvGrpSpPr/>
            <p:nvPr/>
          </p:nvGrpSpPr>
          <p:grpSpPr>
            <a:xfrm>
              <a:off x="500033" y="71414"/>
              <a:ext cx="7286677" cy="1116357"/>
              <a:chOff x="500033" y="71414"/>
              <a:chExt cx="7286677" cy="111635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28728" y="142851"/>
                <a:ext cx="6357982" cy="949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" name="Immagine 4" descr="DD (1).jpg"/>
              <p:cNvPicPr>
                <a:picLocks noChangeAspect="1"/>
              </p:cNvPicPr>
              <p:nvPr/>
            </p:nvPicPr>
            <p:blipFill>
              <a:blip r:embed="rId4" cstate="print"/>
              <a:srcRect l="4762" t="11845"/>
              <a:stretch>
                <a:fillRect/>
              </a:stretch>
            </p:blipFill>
            <p:spPr>
              <a:xfrm>
                <a:off x="500033" y="71414"/>
                <a:ext cx="1500199" cy="1116357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5937" y="285728"/>
            <a:ext cx="3943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3636" y="285728"/>
            <a:ext cx="1885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43287" y="642918"/>
            <a:ext cx="2943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85937" y="642918"/>
            <a:ext cx="1266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528" y="1071546"/>
            <a:ext cx="5714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071546"/>
            <a:ext cx="4285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Immagine 22" descr="immagini in ret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0034" y="1285860"/>
            <a:ext cx="4446000" cy="266378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25862"/>
          <a:stretch>
            <a:fillRect/>
          </a:stretch>
        </p:blipFill>
        <p:spPr bwMode="auto">
          <a:xfrm>
            <a:off x="500034" y="785794"/>
            <a:ext cx="1382246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4077072"/>
            <a:ext cx="8048236" cy="22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-8664" y="627437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www.exchanger4science.it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dulo_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4784"/>
            <a:ext cx="9144000" cy="45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dulo_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387" y="342900"/>
            <a:ext cx="82772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dulo_E-Le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4302"/>
            <a:ext cx="9144000" cy="57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lla a 7 punte 3"/>
          <p:cNvSpPr/>
          <p:nvPr/>
        </p:nvSpPr>
        <p:spPr>
          <a:xfrm>
            <a:off x="379980" y="426368"/>
            <a:ext cx="8656516" cy="5450904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3074" name="Picture 2" descr="C:\Users\Public\Pictures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06" y="1844824"/>
            <a:ext cx="4176464" cy="33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annibalpost.com/images/news/COLABO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1808"/>
            <a:ext cx="40324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QNkvttJtnCTDPZY_1aEL3jvpTI_BpJTJkTHHWMuweuSB6Ue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7121"/>
            <a:ext cx="2736304" cy="27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34978" y="1556792"/>
            <a:ext cx="4955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u="sng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</a:rPr>
              <a:t>Grazie per l’attenzione</a:t>
            </a:r>
            <a:r>
              <a:rPr lang="it-IT" sz="4000" b="1" dirty="0" smtClean="0">
                <a:ln w="11430"/>
                <a:gradFill>
                  <a:gsLst>
                    <a:gs pos="0">
                      <a:srgbClr val="05E0DB">
                        <a:tint val="90000"/>
                        <a:satMod val="120000"/>
                      </a:srgbClr>
                    </a:gs>
                    <a:gs pos="25000">
                      <a:srgbClr val="05E0DB">
                        <a:tint val="93000"/>
                        <a:satMod val="120000"/>
                      </a:srgbClr>
                    </a:gs>
                    <a:gs pos="50000">
                      <a:srgbClr val="05E0DB">
                        <a:shade val="89000"/>
                        <a:satMod val="110000"/>
                      </a:srgbClr>
                    </a:gs>
                    <a:gs pos="75000">
                      <a:srgbClr val="05E0DB">
                        <a:tint val="93000"/>
                        <a:satMod val="120000"/>
                      </a:srgbClr>
                    </a:gs>
                    <a:gs pos="100000">
                      <a:srgbClr val="05E0DB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endParaRPr lang="it-IT" sz="4000" b="1" dirty="0">
              <a:ln w="11430"/>
              <a:gradFill>
                <a:gsLst>
                  <a:gs pos="0">
                    <a:srgbClr val="05E0DB">
                      <a:tint val="90000"/>
                      <a:satMod val="120000"/>
                    </a:srgbClr>
                  </a:gs>
                  <a:gs pos="25000">
                    <a:srgbClr val="05E0DB">
                      <a:tint val="93000"/>
                      <a:satMod val="120000"/>
                    </a:srgbClr>
                  </a:gs>
                  <a:gs pos="50000">
                    <a:srgbClr val="05E0DB">
                      <a:shade val="89000"/>
                      <a:satMod val="110000"/>
                    </a:srgbClr>
                  </a:gs>
                  <a:gs pos="75000">
                    <a:srgbClr val="05E0DB">
                      <a:tint val="93000"/>
                      <a:satMod val="120000"/>
                    </a:srgbClr>
                  </a:gs>
                  <a:gs pos="100000">
                    <a:srgbClr val="05E0DB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3711808"/>
            <a:ext cx="4536504" cy="20162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73E87"/>
                </a:solidFill>
              </a:rPr>
              <a:t>Associazione : </a:t>
            </a:r>
            <a:r>
              <a:rPr lang="it-IT" sz="2000" b="1" dirty="0" err="1" smtClean="0">
                <a:solidFill>
                  <a:srgbClr val="073E87"/>
                </a:solidFill>
              </a:rPr>
              <a:t>Exchanger</a:t>
            </a:r>
            <a:r>
              <a:rPr lang="it-IT" sz="2000" b="1" dirty="0" smtClean="0">
                <a:solidFill>
                  <a:srgbClr val="073E87"/>
                </a:solidFill>
              </a:rPr>
              <a:t> share </a:t>
            </a:r>
            <a:r>
              <a:rPr lang="it-IT" sz="2000" b="1" dirty="0" err="1" smtClean="0">
                <a:solidFill>
                  <a:srgbClr val="073E87"/>
                </a:solidFill>
              </a:rPr>
              <a:t>your</a:t>
            </a:r>
            <a:r>
              <a:rPr lang="it-IT" sz="2000" b="1" dirty="0" smtClean="0">
                <a:solidFill>
                  <a:srgbClr val="073E87"/>
                </a:solidFill>
              </a:rPr>
              <a:t> science</a:t>
            </a:r>
            <a:endParaRPr lang="it-IT" sz="2000" b="1" dirty="0" smtClean="0">
              <a:solidFill>
                <a:prstClr val="white"/>
              </a:solidFill>
            </a:endParaRPr>
          </a:p>
          <a:p>
            <a:r>
              <a:rPr lang="it-IT" sz="2000" b="1" dirty="0" smtClean="0">
                <a:solidFill>
                  <a:srgbClr val="073E87"/>
                </a:solidFill>
              </a:rPr>
              <a:t>Sito web: </a:t>
            </a:r>
            <a:r>
              <a:rPr lang="it-IT" sz="2000" b="1" dirty="0" smtClean="0">
                <a:solidFill>
                  <a:srgbClr val="073E87"/>
                </a:solidFill>
                <a:hlinkClick r:id="rId4"/>
              </a:rPr>
              <a:t>www.exchager4science.it</a:t>
            </a:r>
            <a:endParaRPr lang="it-IT" sz="2000" b="1" dirty="0">
              <a:solidFill>
                <a:srgbClr val="073E87"/>
              </a:solidFill>
            </a:endParaRPr>
          </a:p>
          <a:p>
            <a:r>
              <a:rPr lang="it-IT" sz="2000" b="1" dirty="0" smtClean="0">
                <a:solidFill>
                  <a:srgbClr val="073E87"/>
                </a:solidFill>
              </a:rPr>
              <a:t>Mail : </a:t>
            </a:r>
            <a:r>
              <a:rPr lang="it-IT" sz="2000" b="1" dirty="0" smtClean="0">
                <a:solidFill>
                  <a:srgbClr val="073E87"/>
                </a:solidFill>
                <a:hlinkClick r:id="rId5"/>
              </a:rPr>
              <a:t>aprigliano84@yahoo.it</a:t>
            </a:r>
            <a:endParaRPr lang="it-IT" sz="2000" b="1" dirty="0" smtClean="0">
              <a:solidFill>
                <a:srgbClr val="073E87"/>
              </a:solidFill>
            </a:endParaRPr>
          </a:p>
          <a:p>
            <a:r>
              <a:rPr lang="it-IT" sz="2000" b="1" dirty="0" smtClean="0">
                <a:solidFill>
                  <a:srgbClr val="073E87"/>
                </a:solidFill>
              </a:rPr>
              <a:t>Contatti: 3487128322</a:t>
            </a:r>
            <a:endParaRPr lang="it-IT" sz="2000" b="1" dirty="0">
              <a:solidFill>
                <a:srgbClr val="073E87"/>
              </a:solidFill>
            </a:endParaRPr>
          </a:p>
          <a:p>
            <a:r>
              <a:rPr lang="it-IT" sz="2000" b="1" dirty="0" smtClean="0">
                <a:solidFill>
                  <a:srgbClr val="073E87"/>
                </a:solidFill>
              </a:rPr>
              <a:t>Referente: Dott.ssa Serafina Aprigliano</a:t>
            </a:r>
            <a:endParaRPr lang="it-IT" sz="2000" b="1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</Words>
  <Application>Microsoft Office PowerPoint</Application>
  <PresentationFormat>Presentazione su schermo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SARA</cp:lastModifiedBy>
  <cp:revision>8</cp:revision>
  <dcterms:created xsi:type="dcterms:W3CDTF">2014-04-09T16:50:53Z</dcterms:created>
  <dcterms:modified xsi:type="dcterms:W3CDTF">2014-04-09T17:00:24Z</dcterms:modified>
</cp:coreProperties>
</file>