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56" r:id="rId2"/>
    <p:sldId id="258" r:id="rId3"/>
    <p:sldId id="286" r:id="rId4"/>
    <p:sldId id="268" r:id="rId5"/>
    <p:sldId id="285" r:id="rId6"/>
    <p:sldId id="287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5BF"/>
    <a:srgbClr val="D5DE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8627D-01A6-4AB4-BF12-E6BE4E881D2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A9DEC8A-48B8-45B0-8269-1599463E62B9}">
      <dgm:prSet phldrT="[Testo]" custT="1"/>
      <dgm:spPr/>
      <dgm:t>
        <a:bodyPr/>
        <a:lstStyle/>
        <a:p>
          <a:r>
            <a:rPr lang="it-IT" sz="2400" dirty="0" smtClean="0"/>
            <a:t>Persone</a:t>
          </a:r>
          <a:endParaRPr lang="it-IT" sz="1800" dirty="0"/>
        </a:p>
      </dgm:t>
    </dgm:pt>
    <dgm:pt modelId="{1E1394B0-1189-44D4-9BDA-726DF0DE967E}" type="parTrans" cxnId="{73FE8FE8-8407-476D-904A-D7FAD0DE282C}">
      <dgm:prSet/>
      <dgm:spPr/>
      <dgm:t>
        <a:bodyPr/>
        <a:lstStyle/>
        <a:p>
          <a:endParaRPr lang="it-IT"/>
        </a:p>
      </dgm:t>
    </dgm:pt>
    <dgm:pt modelId="{E7B91798-B955-447A-91D7-E6298FE7E2AE}" type="sibTrans" cxnId="{73FE8FE8-8407-476D-904A-D7FAD0DE282C}">
      <dgm:prSet/>
      <dgm:spPr/>
      <dgm:t>
        <a:bodyPr/>
        <a:lstStyle/>
        <a:p>
          <a:endParaRPr lang="it-IT"/>
        </a:p>
      </dgm:t>
    </dgm:pt>
    <dgm:pt modelId="{F9D8DA22-711F-4ABC-9B5C-DE39D7219B36}">
      <dgm:prSet phldrT="[Testo]" custT="1"/>
      <dgm:spPr/>
      <dgm:t>
        <a:bodyPr/>
        <a:lstStyle/>
        <a:p>
          <a:endParaRPr lang="it-IT" sz="1400" dirty="0"/>
        </a:p>
      </dgm:t>
    </dgm:pt>
    <dgm:pt modelId="{CC47331E-79E7-42A5-8D7B-76B375A51FF4}" type="parTrans" cxnId="{9D129F8C-AE64-4C4E-B1C2-AFBA5B295618}">
      <dgm:prSet/>
      <dgm:spPr/>
      <dgm:t>
        <a:bodyPr/>
        <a:lstStyle/>
        <a:p>
          <a:endParaRPr lang="it-IT"/>
        </a:p>
      </dgm:t>
    </dgm:pt>
    <dgm:pt modelId="{4B36D683-5638-4A75-B55C-F43350A2A6F5}" type="sibTrans" cxnId="{9D129F8C-AE64-4C4E-B1C2-AFBA5B295618}">
      <dgm:prSet/>
      <dgm:spPr/>
      <dgm:t>
        <a:bodyPr/>
        <a:lstStyle/>
        <a:p>
          <a:endParaRPr lang="it-IT"/>
        </a:p>
      </dgm:t>
    </dgm:pt>
    <dgm:pt modelId="{A49F69FB-7474-4BBB-ADF3-C7D1F11233BB}">
      <dgm:prSet phldrT="[Testo]" custT="1"/>
      <dgm:spPr/>
      <dgm:t>
        <a:bodyPr/>
        <a:lstStyle/>
        <a:p>
          <a:r>
            <a:rPr lang="it-IT" sz="2400" dirty="0" smtClean="0"/>
            <a:t>Idee</a:t>
          </a:r>
          <a:endParaRPr lang="it-IT" sz="2400" dirty="0"/>
        </a:p>
      </dgm:t>
    </dgm:pt>
    <dgm:pt modelId="{A969D653-D95C-4266-A159-86E9B3158DAF}" type="parTrans" cxnId="{0F0DF30F-12BE-4670-B3C4-E58297F38D4F}">
      <dgm:prSet/>
      <dgm:spPr/>
      <dgm:t>
        <a:bodyPr/>
        <a:lstStyle/>
        <a:p>
          <a:endParaRPr lang="it-IT"/>
        </a:p>
      </dgm:t>
    </dgm:pt>
    <dgm:pt modelId="{1AE96F81-F958-41D6-8128-528D3430613A}" type="sibTrans" cxnId="{0F0DF30F-12BE-4670-B3C4-E58297F38D4F}">
      <dgm:prSet/>
      <dgm:spPr/>
      <dgm:t>
        <a:bodyPr/>
        <a:lstStyle/>
        <a:p>
          <a:endParaRPr lang="it-IT"/>
        </a:p>
      </dgm:t>
    </dgm:pt>
    <dgm:pt modelId="{762E7A6C-B209-4F98-8E03-0EE386DE7E0D}">
      <dgm:prSet phldrT="[Testo]" custT="1"/>
      <dgm:spPr/>
      <dgm:t>
        <a:bodyPr/>
        <a:lstStyle/>
        <a:p>
          <a:endParaRPr lang="it-IT" sz="1600" b="0" dirty="0"/>
        </a:p>
      </dgm:t>
    </dgm:pt>
    <dgm:pt modelId="{8935837C-3809-4620-99E7-8975A0802132}" type="parTrans" cxnId="{018477E8-0787-414D-894E-BA2D5E85B65F}">
      <dgm:prSet/>
      <dgm:spPr/>
      <dgm:t>
        <a:bodyPr/>
        <a:lstStyle/>
        <a:p>
          <a:endParaRPr lang="it-IT"/>
        </a:p>
      </dgm:t>
    </dgm:pt>
    <dgm:pt modelId="{4703ADB3-F675-474A-AB1A-BD05A199458C}" type="sibTrans" cxnId="{018477E8-0787-414D-894E-BA2D5E85B65F}">
      <dgm:prSet/>
      <dgm:spPr/>
      <dgm:t>
        <a:bodyPr/>
        <a:lstStyle/>
        <a:p>
          <a:endParaRPr lang="it-IT"/>
        </a:p>
      </dgm:t>
    </dgm:pt>
    <dgm:pt modelId="{5351E271-FE72-4AA6-86E1-2084F5C0D3E9}">
      <dgm:prSet phldrT="[Testo]"/>
      <dgm:spPr/>
      <dgm:t>
        <a:bodyPr/>
        <a:lstStyle/>
        <a:p>
          <a:r>
            <a:rPr lang="it-IT" dirty="0" smtClean="0"/>
            <a:t>Competenze</a:t>
          </a:r>
          <a:endParaRPr lang="it-IT" dirty="0"/>
        </a:p>
      </dgm:t>
    </dgm:pt>
    <dgm:pt modelId="{15B7DC69-0631-4266-994F-0BFA689AA67B}" type="parTrans" cxnId="{09DD000E-5C72-4302-8392-FE1C717D499E}">
      <dgm:prSet/>
      <dgm:spPr/>
      <dgm:t>
        <a:bodyPr/>
        <a:lstStyle/>
        <a:p>
          <a:endParaRPr lang="it-IT"/>
        </a:p>
      </dgm:t>
    </dgm:pt>
    <dgm:pt modelId="{D97841E5-5618-490A-957C-F00A10F55186}" type="sibTrans" cxnId="{09DD000E-5C72-4302-8392-FE1C717D499E}">
      <dgm:prSet/>
      <dgm:spPr/>
      <dgm:t>
        <a:bodyPr/>
        <a:lstStyle/>
        <a:p>
          <a:endParaRPr lang="it-IT"/>
        </a:p>
      </dgm:t>
    </dgm:pt>
    <dgm:pt modelId="{C642951B-98EB-4A7A-887A-E0BFEEFC5005}" type="pres">
      <dgm:prSet presAssocID="{68B8627D-01A6-4AB4-BF12-E6BE4E881D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3CF35F01-600A-448F-8CE8-E27A12D9774D}" type="pres">
      <dgm:prSet presAssocID="{FA9DEC8A-48B8-45B0-8269-1599463E62B9}" presName="composite" presStyleCnt="0"/>
      <dgm:spPr/>
    </dgm:pt>
    <dgm:pt modelId="{9FE6E536-9FA6-4633-BA4B-4722B46E6112}" type="pres">
      <dgm:prSet presAssocID="{FA9DEC8A-48B8-45B0-8269-1599463E62B9}" presName="bentUpArrow1" presStyleLbl="alignImgPlace1" presStyleIdx="0" presStyleCnt="2" custScaleX="106613" custLinFactX="-10824" custLinFactNeighborX="-100000" custLinFactNeighborY="397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  <dgm:pt modelId="{11F51BED-3ADD-4DA5-A8C8-74B788FADC63}" type="pres">
      <dgm:prSet presAssocID="{FA9DEC8A-48B8-45B0-8269-1599463E62B9}" presName="ParentText" presStyleLbl="node1" presStyleIdx="0" presStyleCnt="3" custLinFactX="-11002" custLinFactNeighborX="-100000" custLinFactNeighborY="26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F663C1-3F0E-4376-AE99-B33CF40383B3}" type="pres">
      <dgm:prSet presAssocID="{FA9DEC8A-48B8-45B0-8269-1599463E62B9}" presName="ChildText" presStyleLbl="revTx" presStyleIdx="0" presStyleCnt="2" custScaleX="326726" custLinFactNeighborX="-7721" custLinFactNeighborY="15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B935FC-0E0E-4535-8FDF-3436461BA562}" type="pres">
      <dgm:prSet presAssocID="{E7B91798-B955-447A-91D7-E6298FE7E2AE}" presName="sibTrans" presStyleCnt="0"/>
      <dgm:spPr/>
    </dgm:pt>
    <dgm:pt modelId="{6EA678EB-F778-4EBE-8255-A772E9C3FFE3}" type="pres">
      <dgm:prSet presAssocID="{A49F69FB-7474-4BBB-ADF3-C7D1F11233BB}" presName="composite" presStyleCnt="0"/>
      <dgm:spPr/>
    </dgm:pt>
    <dgm:pt modelId="{108E0CE1-2CE6-4C3B-AFC7-13723DC42389}" type="pres">
      <dgm:prSet presAssocID="{A49F69FB-7474-4BBB-ADF3-C7D1F11233BB}" presName="bentUpArrow1" presStyleLbl="alignImgPlace1" presStyleIdx="1" presStyleCnt="2" custScaleY="91708" custLinFactNeighborX="-99390" custLinFactNeighborY="-11468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  <dgm:pt modelId="{4AA79B8F-85B4-4A68-AD67-6924458782B5}" type="pres">
      <dgm:prSet presAssocID="{A49F69FB-7474-4BBB-ADF3-C7D1F11233BB}" presName="ParentText" presStyleLbl="node1" presStyleIdx="1" presStyleCnt="3" custScaleX="103376" custLinFactX="-16463" custLinFactNeighborX="-100000" custLinFactNeighborY="-67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42DE23-DAD4-4299-8480-F94B23F619F3}" type="pres">
      <dgm:prSet presAssocID="{A49F69FB-7474-4BBB-ADF3-C7D1F11233BB}" presName="ChildText" presStyleLbl="revTx" presStyleIdx="1" presStyleCnt="2" custScaleX="325403" custScaleY="115750" custLinFactNeighborX="26165" custLinFactNeighborY="3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76CC2D-00F7-4668-8A04-4D2ACA0E5DCF}" type="pres">
      <dgm:prSet presAssocID="{1AE96F81-F958-41D6-8128-528D3430613A}" presName="sibTrans" presStyleCnt="0"/>
      <dgm:spPr/>
    </dgm:pt>
    <dgm:pt modelId="{44D621B7-13DF-42C8-AA2F-8B5F5A1F4FC0}" type="pres">
      <dgm:prSet presAssocID="{5351E271-FE72-4AA6-86E1-2084F5C0D3E9}" presName="composite" presStyleCnt="0"/>
      <dgm:spPr/>
    </dgm:pt>
    <dgm:pt modelId="{BA611293-6844-4524-816C-F10B2748F0DD}" type="pres">
      <dgm:prSet presAssocID="{5351E271-FE72-4AA6-86E1-2084F5C0D3E9}" presName="ParentText" presStyleLbl="node1" presStyleIdx="2" presStyleCnt="3" custScaleX="149461" custLinFactX="-5520" custLinFactNeighborX="-100000" custLinFactNeighborY="-138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F0DF30F-12BE-4670-B3C4-E58297F38D4F}" srcId="{68B8627D-01A6-4AB4-BF12-E6BE4E881D2D}" destId="{A49F69FB-7474-4BBB-ADF3-C7D1F11233BB}" srcOrd="1" destOrd="0" parTransId="{A969D653-D95C-4266-A159-86E9B3158DAF}" sibTransId="{1AE96F81-F958-41D6-8128-528D3430613A}"/>
    <dgm:cxn modelId="{3C5D277F-6B6E-457C-90E2-B19C785DAC63}" type="presOf" srcId="{68B8627D-01A6-4AB4-BF12-E6BE4E881D2D}" destId="{C642951B-98EB-4A7A-887A-E0BFEEFC5005}" srcOrd="0" destOrd="0" presId="urn:microsoft.com/office/officeart/2005/8/layout/StepDownProcess"/>
    <dgm:cxn modelId="{9D129F8C-AE64-4C4E-B1C2-AFBA5B295618}" srcId="{FA9DEC8A-48B8-45B0-8269-1599463E62B9}" destId="{F9D8DA22-711F-4ABC-9B5C-DE39D7219B36}" srcOrd="0" destOrd="0" parTransId="{CC47331E-79E7-42A5-8D7B-76B375A51FF4}" sibTransId="{4B36D683-5638-4A75-B55C-F43350A2A6F5}"/>
    <dgm:cxn modelId="{09DD000E-5C72-4302-8392-FE1C717D499E}" srcId="{68B8627D-01A6-4AB4-BF12-E6BE4E881D2D}" destId="{5351E271-FE72-4AA6-86E1-2084F5C0D3E9}" srcOrd="2" destOrd="0" parTransId="{15B7DC69-0631-4266-994F-0BFA689AA67B}" sibTransId="{D97841E5-5618-490A-957C-F00A10F55186}"/>
    <dgm:cxn modelId="{F9986A33-3082-4009-8403-FC4D992E7E50}" type="presOf" srcId="{FA9DEC8A-48B8-45B0-8269-1599463E62B9}" destId="{11F51BED-3ADD-4DA5-A8C8-74B788FADC63}" srcOrd="0" destOrd="0" presId="urn:microsoft.com/office/officeart/2005/8/layout/StepDownProcess"/>
    <dgm:cxn modelId="{E2B5213B-3251-4B60-A377-AFF46D501671}" type="presOf" srcId="{A49F69FB-7474-4BBB-ADF3-C7D1F11233BB}" destId="{4AA79B8F-85B4-4A68-AD67-6924458782B5}" srcOrd="0" destOrd="0" presId="urn:microsoft.com/office/officeart/2005/8/layout/StepDownProcess"/>
    <dgm:cxn modelId="{EB57B804-C697-4CE2-A77B-A7F39AF68706}" type="presOf" srcId="{5351E271-FE72-4AA6-86E1-2084F5C0D3E9}" destId="{BA611293-6844-4524-816C-F10B2748F0DD}" srcOrd="0" destOrd="0" presId="urn:microsoft.com/office/officeart/2005/8/layout/StepDownProcess"/>
    <dgm:cxn modelId="{7E513FA4-AFD0-4386-976B-A6CFFBFF0C21}" type="presOf" srcId="{762E7A6C-B209-4F98-8E03-0EE386DE7E0D}" destId="{4442DE23-DAD4-4299-8480-F94B23F619F3}" srcOrd="0" destOrd="0" presId="urn:microsoft.com/office/officeart/2005/8/layout/StepDownProcess"/>
    <dgm:cxn modelId="{519EF1E8-6ED6-46A3-8AB1-A94707644F0B}" type="presOf" srcId="{F9D8DA22-711F-4ABC-9B5C-DE39D7219B36}" destId="{8AF663C1-3F0E-4376-AE99-B33CF40383B3}" srcOrd="0" destOrd="0" presId="urn:microsoft.com/office/officeart/2005/8/layout/StepDownProcess"/>
    <dgm:cxn modelId="{73FE8FE8-8407-476D-904A-D7FAD0DE282C}" srcId="{68B8627D-01A6-4AB4-BF12-E6BE4E881D2D}" destId="{FA9DEC8A-48B8-45B0-8269-1599463E62B9}" srcOrd="0" destOrd="0" parTransId="{1E1394B0-1189-44D4-9BDA-726DF0DE967E}" sibTransId="{E7B91798-B955-447A-91D7-E6298FE7E2AE}"/>
    <dgm:cxn modelId="{018477E8-0787-414D-894E-BA2D5E85B65F}" srcId="{A49F69FB-7474-4BBB-ADF3-C7D1F11233BB}" destId="{762E7A6C-B209-4F98-8E03-0EE386DE7E0D}" srcOrd="0" destOrd="0" parTransId="{8935837C-3809-4620-99E7-8975A0802132}" sibTransId="{4703ADB3-F675-474A-AB1A-BD05A199458C}"/>
    <dgm:cxn modelId="{9BD61DDB-2B8E-45DC-B0AE-5F8F0D8BA708}" type="presParOf" srcId="{C642951B-98EB-4A7A-887A-E0BFEEFC5005}" destId="{3CF35F01-600A-448F-8CE8-E27A12D9774D}" srcOrd="0" destOrd="0" presId="urn:microsoft.com/office/officeart/2005/8/layout/StepDownProcess"/>
    <dgm:cxn modelId="{8F25AEB6-6D78-4220-839C-1E13B4D36E1D}" type="presParOf" srcId="{3CF35F01-600A-448F-8CE8-E27A12D9774D}" destId="{9FE6E536-9FA6-4633-BA4B-4722B46E6112}" srcOrd="0" destOrd="0" presId="urn:microsoft.com/office/officeart/2005/8/layout/StepDownProcess"/>
    <dgm:cxn modelId="{22D714DE-1C85-43F3-B2B9-810CC5497F6D}" type="presParOf" srcId="{3CF35F01-600A-448F-8CE8-E27A12D9774D}" destId="{11F51BED-3ADD-4DA5-A8C8-74B788FADC63}" srcOrd="1" destOrd="0" presId="urn:microsoft.com/office/officeart/2005/8/layout/StepDownProcess"/>
    <dgm:cxn modelId="{759211F8-B32C-4D54-BBCF-BF7F1234E331}" type="presParOf" srcId="{3CF35F01-600A-448F-8CE8-E27A12D9774D}" destId="{8AF663C1-3F0E-4376-AE99-B33CF40383B3}" srcOrd="2" destOrd="0" presId="urn:microsoft.com/office/officeart/2005/8/layout/StepDownProcess"/>
    <dgm:cxn modelId="{0EEFCCCB-F3A1-493C-810E-27B4505BCC62}" type="presParOf" srcId="{C642951B-98EB-4A7A-887A-E0BFEEFC5005}" destId="{C9B935FC-0E0E-4535-8FDF-3436461BA562}" srcOrd="1" destOrd="0" presId="urn:microsoft.com/office/officeart/2005/8/layout/StepDownProcess"/>
    <dgm:cxn modelId="{04F38E63-C62E-4D64-A8E0-384DF093EC9B}" type="presParOf" srcId="{C642951B-98EB-4A7A-887A-E0BFEEFC5005}" destId="{6EA678EB-F778-4EBE-8255-A772E9C3FFE3}" srcOrd="2" destOrd="0" presId="urn:microsoft.com/office/officeart/2005/8/layout/StepDownProcess"/>
    <dgm:cxn modelId="{9E347312-14CA-4A20-866C-FF6561AB7353}" type="presParOf" srcId="{6EA678EB-F778-4EBE-8255-A772E9C3FFE3}" destId="{108E0CE1-2CE6-4C3B-AFC7-13723DC42389}" srcOrd="0" destOrd="0" presId="urn:microsoft.com/office/officeart/2005/8/layout/StepDownProcess"/>
    <dgm:cxn modelId="{5F7B5BA9-0DA5-4BE5-A031-1322A9C6324C}" type="presParOf" srcId="{6EA678EB-F778-4EBE-8255-A772E9C3FFE3}" destId="{4AA79B8F-85B4-4A68-AD67-6924458782B5}" srcOrd="1" destOrd="0" presId="urn:microsoft.com/office/officeart/2005/8/layout/StepDownProcess"/>
    <dgm:cxn modelId="{6A1FBD95-BDA3-428A-BB19-73DA37FCB084}" type="presParOf" srcId="{6EA678EB-F778-4EBE-8255-A772E9C3FFE3}" destId="{4442DE23-DAD4-4299-8480-F94B23F619F3}" srcOrd="2" destOrd="0" presId="urn:microsoft.com/office/officeart/2005/8/layout/StepDownProcess"/>
    <dgm:cxn modelId="{C0723FA5-6698-4457-8653-134BCB2BE833}" type="presParOf" srcId="{C642951B-98EB-4A7A-887A-E0BFEEFC5005}" destId="{CC76CC2D-00F7-4668-8A04-4D2ACA0E5DCF}" srcOrd="3" destOrd="0" presId="urn:microsoft.com/office/officeart/2005/8/layout/StepDownProcess"/>
    <dgm:cxn modelId="{0621D823-D00A-4188-8A53-42AAA5007FC0}" type="presParOf" srcId="{C642951B-98EB-4A7A-887A-E0BFEEFC5005}" destId="{44D621B7-13DF-42C8-AA2F-8B5F5A1F4FC0}" srcOrd="4" destOrd="0" presId="urn:microsoft.com/office/officeart/2005/8/layout/StepDownProcess"/>
    <dgm:cxn modelId="{CA401C37-5FA5-49DA-8E58-7BEDFDFC7DF6}" type="presParOf" srcId="{44D621B7-13DF-42C8-AA2F-8B5F5A1F4FC0}" destId="{BA611293-6844-4524-816C-F10B2748F0D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EC3D8-D8DB-4A35-BE31-08FA0938AE57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0BEAB8D-DC4F-4CE5-BBE9-34E1E8F31964}">
      <dgm:prSet phldrT="[Testo]"/>
      <dgm:spPr/>
      <dgm:t>
        <a:bodyPr/>
        <a:lstStyle/>
        <a:p>
          <a:r>
            <a:rPr lang="it-IT" dirty="0" smtClean="0"/>
            <a:t>Cosa sa fare</a:t>
          </a:r>
          <a:endParaRPr lang="it-IT" dirty="0"/>
        </a:p>
      </dgm:t>
    </dgm:pt>
    <dgm:pt modelId="{D3FDFB9A-8E81-446D-B8F8-3F16330F186D}" type="parTrans" cxnId="{318FBE05-E0E9-4E52-9032-A9A2E74FF4AC}">
      <dgm:prSet/>
      <dgm:spPr/>
      <dgm:t>
        <a:bodyPr/>
        <a:lstStyle/>
        <a:p>
          <a:endParaRPr lang="it-IT"/>
        </a:p>
      </dgm:t>
    </dgm:pt>
    <dgm:pt modelId="{5194EA6F-DE56-4B45-99C3-9BFA9687E174}" type="sibTrans" cxnId="{318FBE05-E0E9-4E52-9032-A9A2E74FF4AC}">
      <dgm:prSet/>
      <dgm:spPr/>
      <dgm:t>
        <a:bodyPr/>
        <a:lstStyle/>
        <a:p>
          <a:endParaRPr lang="it-IT"/>
        </a:p>
      </dgm:t>
    </dgm:pt>
    <dgm:pt modelId="{9016EFA1-078F-4FA4-88AA-A82A3DCC2666}">
      <dgm:prSet phldrT="[Testo]"/>
      <dgm:spPr/>
      <dgm:t>
        <a:bodyPr/>
        <a:lstStyle/>
        <a:p>
          <a:r>
            <a:rPr lang="it-IT" dirty="0" smtClean="0"/>
            <a:t>Cosa gli piace</a:t>
          </a:r>
          <a:endParaRPr lang="it-IT" dirty="0"/>
        </a:p>
      </dgm:t>
    </dgm:pt>
    <dgm:pt modelId="{7CF752FE-AB6B-46CE-963A-5D07A19968F5}" type="parTrans" cxnId="{DF16DEFD-90D1-448B-943E-7F96B780A587}">
      <dgm:prSet/>
      <dgm:spPr/>
      <dgm:t>
        <a:bodyPr/>
        <a:lstStyle/>
        <a:p>
          <a:endParaRPr lang="it-IT"/>
        </a:p>
      </dgm:t>
    </dgm:pt>
    <dgm:pt modelId="{C8A6A2A3-039E-4EDE-82D5-4B4DD0888C6D}" type="sibTrans" cxnId="{DF16DEFD-90D1-448B-943E-7F96B780A587}">
      <dgm:prSet/>
      <dgm:spPr/>
      <dgm:t>
        <a:bodyPr/>
        <a:lstStyle/>
        <a:p>
          <a:endParaRPr lang="it-IT"/>
        </a:p>
      </dgm:t>
    </dgm:pt>
    <dgm:pt modelId="{1D9218BF-D3BC-4242-AB38-F3B2DD15BB19}">
      <dgm:prSet phldrT="[Testo]"/>
      <dgm:spPr/>
      <dgm:t>
        <a:bodyPr/>
        <a:lstStyle/>
        <a:p>
          <a:r>
            <a:rPr lang="it-IT" dirty="0" smtClean="0"/>
            <a:t>Chi è</a:t>
          </a:r>
          <a:endParaRPr lang="it-IT" dirty="0"/>
        </a:p>
      </dgm:t>
    </dgm:pt>
    <dgm:pt modelId="{BE1EB47C-F10B-42B7-BB72-0A4DBE5C7ED1}" type="parTrans" cxnId="{5ABB7F87-C515-4548-9548-F62EEAB31B16}">
      <dgm:prSet/>
      <dgm:spPr/>
      <dgm:t>
        <a:bodyPr/>
        <a:lstStyle/>
        <a:p>
          <a:endParaRPr lang="it-IT"/>
        </a:p>
      </dgm:t>
    </dgm:pt>
    <dgm:pt modelId="{38B38310-69B6-481D-A2A2-87DB48200BE0}" type="sibTrans" cxnId="{5ABB7F87-C515-4548-9548-F62EEAB31B16}">
      <dgm:prSet/>
      <dgm:spPr/>
      <dgm:t>
        <a:bodyPr/>
        <a:lstStyle/>
        <a:p>
          <a:endParaRPr lang="it-IT"/>
        </a:p>
      </dgm:t>
    </dgm:pt>
    <dgm:pt modelId="{E3CDB3A3-06C6-4DDA-8CD8-F448B8E6CC66}">
      <dgm:prSet phldrT="[Testo]"/>
      <dgm:spPr/>
      <dgm:t>
        <a:bodyPr/>
        <a:lstStyle/>
        <a:p>
          <a:r>
            <a:rPr lang="it-IT" b="1" dirty="0" smtClean="0"/>
            <a:t>Output </a:t>
          </a:r>
          <a:r>
            <a:rPr lang="it-IT" b="1" dirty="0" smtClean="0"/>
            <a:t>per il </a:t>
          </a:r>
          <a:r>
            <a:rPr lang="it-IT" b="1" dirty="0" smtClean="0"/>
            <a:t>match</a:t>
          </a:r>
          <a:endParaRPr lang="it-IT" b="1" dirty="0"/>
        </a:p>
      </dgm:t>
    </dgm:pt>
    <dgm:pt modelId="{F597B55C-26C8-4986-A0FA-50BBADF20F05}" type="parTrans" cxnId="{9425A1DB-664F-44E0-994D-DD74C3DC632C}">
      <dgm:prSet/>
      <dgm:spPr/>
      <dgm:t>
        <a:bodyPr/>
        <a:lstStyle/>
        <a:p>
          <a:endParaRPr lang="it-IT"/>
        </a:p>
      </dgm:t>
    </dgm:pt>
    <dgm:pt modelId="{376780B0-5503-44BE-975F-1801F4BF7D8E}" type="sibTrans" cxnId="{9425A1DB-664F-44E0-994D-DD74C3DC632C}">
      <dgm:prSet/>
      <dgm:spPr/>
      <dgm:t>
        <a:bodyPr/>
        <a:lstStyle/>
        <a:p>
          <a:endParaRPr lang="it-IT"/>
        </a:p>
      </dgm:t>
    </dgm:pt>
    <dgm:pt modelId="{5021AB8F-69C9-4BAF-96FA-9A364892E950}" type="pres">
      <dgm:prSet presAssocID="{44FEC3D8-D8DB-4A35-BE31-08FA0938AE5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5C92285-8153-4C7D-A1B1-F88523D50BDE}" type="pres">
      <dgm:prSet presAssocID="{44FEC3D8-D8DB-4A35-BE31-08FA0938AE57}" presName="ellipse" presStyleLbl="trBgShp" presStyleIdx="0" presStyleCnt="1"/>
      <dgm:spPr/>
    </dgm:pt>
    <dgm:pt modelId="{C5A758AC-DF14-4B8D-AE94-AD5AAEA069F0}" type="pres">
      <dgm:prSet presAssocID="{44FEC3D8-D8DB-4A35-BE31-08FA0938AE57}" presName="arrow1" presStyleLbl="fgShp" presStyleIdx="0" presStyleCnt="1"/>
      <dgm:spPr/>
    </dgm:pt>
    <dgm:pt modelId="{0A66F770-A443-43FF-8CFA-761104F7F2CE}" type="pres">
      <dgm:prSet presAssocID="{44FEC3D8-D8DB-4A35-BE31-08FA0938AE5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3DDB3A-E4C1-4249-AB33-AA8A84AEB970}" type="pres">
      <dgm:prSet presAssocID="{9016EFA1-078F-4FA4-88AA-A82A3DCC2666}" presName="item1" presStyleLbl="node1" presStyleIdx="0" presStyleCnt="3" custLinFactNeighborX="-10778" custLinFactNeighborY="68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674258-FDE8-4B28-A9B0-EA0B48B82170}" type="pres">
      <dgm:prSet presAssocID="{1D9218BF-D3BC-4242-AB38-F3B2DD15BB19}" presName="item2" presStyleLbl="node1" presStyleIdx="1" presStyleCnt="3" custScaleX="141868" custScaleY="138996" custLinFactNeighborX="6441" custLinFactNeighborY="-184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255DAA-83A7-4206-81B4-4D5D4EB1A591}" type="pres">
      <dgm:prSet presAssocID="{E3CDB3A3-06C6-4DDA-8CD8-F448B8E6CC66}" presName="item3" presStyleLbl="node1" presStyleIdx="2" presStyleCnt="3" custScaleX="120444" custScaleY="121274" custLinFactNeighborX="9662" custLinFactNeighborY="139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338F75-EAD0-4147-A9A9-B1D505CEAF35}" type="pres">
      <dgm:prSet presAssocID="{44FEC3D8-D8DB-4A35-BE31-08FA0938AE57}" presName="funnel" presStyleLbl="trAlignAcc1" presStyleIdx="0" presStyleCnt="1" custLinFactNeighborX="-1001" custLinFactNeighborY="-461"/>
      <dgm:spPr/>
    </dgm:pt>
  </dgm:ptLst>
  <dgm:cxnLst>
    <dgm:cxn modelId="{4717B713-C353-498D-99BD-3893F16DFB98}" type="presOf" srcId="{00BEAB8D-DC4F-4CE5-BBE9-34E1E8F31964}" destId="{AD255DAA-83A7-4206-81B4-4D5D4EB1A591}" srcOrd="0" destOrd="0" presId="urn:microsoft.com/office/officeart/2005/8/layout/funnel1"/>
    <dgm:cxn modelId="{5ABB7F87-C515-4548-9548-F62EEAB31B16}" srcId="{44FEC3D8-D8DB-4A35-BE31-08FA0938AE57}" destId="{1D9218BF-D3BC-4242-AB38-F3B2DD15BB19}" srcOrd="2" destOrd="0" parTransId="{BE1EB47C-F10B-42B7-BB72-0A4DBE5C7ED1}" sibTransId="{38B38310-69B6-481D-A2A2-87DB48200BE0}"/>
    <dgm:cxn modelId="{DF16DEFD-90D1-448B-943E-7F96B780A587}" srcId="{44FEC3D8-D8DB-4A35-BE31-08FA0938AE57}" destId="{9016EFA1-078F-4FA4-88AA-A82A3DCC2666}" srcOrd="1" destOrd="0" parTransId="{7CF752FE-AB6B-46CE-963A-5D07A19968F5}" sibTransId="{C8A6A2A3-039E-4EDE-82D5-4B4DD0888C6D}"/>
    <dgm:cxn modelId="{318FBE05-E0E9-4E52-9032-A9A2E74FF4AC}" srcId="{44FEC3D8-D8DB-4A35-BE31-08FA0938AE57}" destId="{00BEAB8D-DC4F-4CE5-BBE9-34E1E8F31964}" srcOrd="0" destOrd="0" parTransId="{D3FDFB9A-8E81-446D-B8F8-3F16330F186D}" sibTransId="{5194EA6F-DE56-4B45-99C3-9BFA9687E174}"/>
    <dgm:cxn modelId="{A625F51E-27DB-41C7-99B4-483B4227AEC0}" type="presOf" srcId="{9016EFA1-078F-4FA4-88AA-A82A3DCC2666}" destId="{11674258-FDE8-4B28-A9B0-EA0B48B82170}" srcOrd="0" destOrd="0" presId="urn:microsoft.com/office/officeart/2005/8/layout/funnel1"/>
    <dgm:cxn modelId="{F87C1745-F05B-441D-BD11-6C560A479470}" type="presOf" srcId="{1D9218BF-D3BC-4242-AB38-F3B2DD15BB19}" destId="{953DDB3A-E4C1-4249-AB33-AA8A84AEB970}" srcOrd="0" destOrd="0" presId="urn:microsoft.com/office/officeart/2005/8/layout/funnel1"/>
    <dgm:cxn modelId="{9425A1DB-664F-44E0-994D-DD74C3DC632C}" srcId="{44FEC3D8-D8DB-4A35-BE31-08FA0938AE57}" destId="{E3CDB3A3-06C6-4DDA-8CD8-F448B8E6CC66}" srcOrd="3" destOrd="0" parTransId="{F597B55C-26C8-4986-A0FA-50BBADF20F05}" sibTransId="{376780B0-5503-44BE-975F-1801F4BF7D8E}"/>
    <dgm:cxn modelId="{590CD2EB-3F7E-447A-9D53-DE655605DF2A}" type="presOf" srcId="{44FEC3D8-D8DB-4A35-BE31-08FA0938AE57}" destId="{5021AB8F-69C9-4BAF-96FA-9A364892E950}" srcOrd="0" destOrd="0" presId="urn:microsoft.com/office/officeart/2005/8/layout/funnel1"/>
    <dgm:cxn modelId="{4EDCFDED-2B21-4EF8-8D58-9A8A8A3F841A}" type="presOf" srcId="{E3CDB3A3-06C6-4DDA-8CD8-F448B8E6CC66}" destId="{0A66F770-A443-43FF-8CFA-761104F7F2CE}" srcOrd="0" destOrd="0" presId="urn:microsoft.com/office/officeart/2005/8/layout/funnel1"/>
    <dgm:cxn modelId="{70ED6A80-C012-4894-BBC9-139E7CEF9485}" type="presParOf" srcId="{5021AB8F-69C9-4BAF-96FA-9A364892E950}" destId="{65C92285-8153-4C7D-A1B1-F88523D50BDE}" srcOrd="0" destOrd="0" presId="urn:microsoft.com/office/officeart/2005/8/layout/funnel1"/>
    <dgm:cxn modelId="{1E73A018-98D4-4D8D-8EBB-91D289E2E6B9}" type="presParOf" srcId="{5021AB8F-69C9-4BAF-96FA-9A364892E950}" destId="{C5A758AC-DF14-4B8D-AE94-AD5AAEA069F0}" srcOrd="1" destOrd="0" presId="urn:microsoft.com/office/officeart/2005/8/layout/funnel1"/>
    <dgm:cxn modelId="{06D2D59D-5129-4953-AC91-F85B842E6839}" type="presParOf" srcId="{5021AB8F-69C9-4BAF-96FA-9A364892E950}" destId="{0A66F770-A443-43FF-8CFA-761104F7F2CE}" srcOrd="2" destOrd="0" presId="urn:microsoft.com/office/officeart/2005/8/layout/funnel1"/>
    <dgm:cxn modelId="{9636D7E9-E5A0-4D5D-AA0A-A065B5955BAE}" type="presParOf" srcId="{5021AB8F-69C9-4BAF-96FA-9A364892E950}" destId="{953DDB3A-E4C1-4249-AB33-AA8A84AEB970}" srcOrd="3" destOrd="0" presId="urn:microsoft.com/office/officeart/2005/8/layout/funnel1"/>
    <dgm:cxn modelId="{C04FC60B-A3F9-4955-854A-7FD9B42DBC50}" type="presParOf" srcId="{5021AB8F-69C9-4BAF-96FA-9A364892E950}" destId="{11674258-FDE8-4B28-A9B0-EA0B48B82170}" srcOrd="4" destOrd="0" presId="urn:microsoft.com/office/officeart/2005/8/layout/funnel1"/>
    <dgm:cxn modelId="{9C54165E-AED9-448D-9E58-C58D4AE0003D}" type="presParOf" srcId="{5021AB8F-69C9-4BAF-96FA-9A364892E950}" destId="{AD255DAA-83A7-4206-81B4-4D5D4EB1A591}" srcOrd="5" destOrd="0" presId="urn:microsoft.com/office/officeart/2005/8/layout/funnel1"/>
    <dgm:cxn modelId="{4B573339-BD79-4157-A94A-716E920B8346}" type="presParOf" srcId="{5021AB8F-69C9-4BAF-96FA-9A364892E950}" destId="{E0338F75-EAD0-4147-A9A9-B1D505CEAF3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6E536-9FA6-4633-BA4B-4722B46E6112}">
      <dsp:nvSpPr>
        <dsp:cNvPr id="0" name=""/>
        <dsp:cNvSpPr/>
      </dsp:nvSpPr>
      <dsp:spPr>
        <a:xfrm rot="5400000">
          <a:off x="503853" y="1253785"/>
          <a:ext cx="964318" cy="11704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51BED-3ADD-4DA5-A8C8-74B788FADC63}">
      <dsp:nvSpPr>
        <dsp:cNvPr id="0" name=""/>
        <dsp:cNvSpPr/>
      </dsp:nvSpPr>
      <dsp:spPr>
        <a:xfrm>
          <a:off x="0" y="162551"/>
          <a:ext cx="1623344" cy="11362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Persone</a:t>
          </a:r>
          <a:endParaRPr lang="it-IT" sz="1800" kern="1200" dirty="0"/>
        </a:p>
      </dsp:txBody>
      <dsp:txXfrm>
        <a:off x="0" y="162551"/>
        <a:ext cx="1623344" cy="1136288"/>
      </dsp:txXfrm>
    </dsp:sp>
    <dsp:sp modelId="{8AF663C1-3F0E-4376-AE99-B33CF40383B3}">
      <dsp:nvSpPr>
        <dsp:cNvPr id="0" name=""/>
        <dsp:cNvSpPr/>
      </dsp:nvSpPr>
      <dsp:spPr>
        <a:xfrm>
          <a:off x="1193685" y="271494"/>
          <a:ext cx="3857542" cy="918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400" kern="1200" dirty="0"/>
        </a:p>
      </dsp:txBody>
      <dsp:txXfrm>
        <a:off x="1193685" y="271494"/>
        <a:ext cx="3857542" cy="918398"/>
      </dsp:txXfrm>
    </dsp:sp>
    <dsp:sp modelId="{108E0CE1-2CE6-4C3B-AFC7-13723DC42389}">
      <dsp:nvSpPr>
        <dsp:cNvPr id="0" name=""/>
        <dsp:cNvSpPr/>
      </dsp:nvSpPr>
      <dsp:spPr>
        <a:xfrm rot="5400000">
          <a:off x="3263404" y="2405065"/>
          <a:ext cx="884356" cy="10978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79B8F-85B4-4A68-AD67-6924458782B5}">
      <dsp:nvSpPr>
        <dsp:cNvPr id="0" name=""/>
        <dsp:cNvSpPr/>
      </dsp:nvSpPr>
      <dsp:spPr>
        <a:xfrm>
          <a:off x="1691976" y="1356846"/>
          <a:ext cx="1678148" cy="11362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Idee</a:t>
          </a:r>
          <a:endParaRPr lang="it-IT" sz="2400" kern="1200" dirty="0"/>
        </a:p>
      </dsp:txBody>
      <dsp:txXfrm>
        <a:off x="1691976" y="1356846"/>
        <a:ext cx="1678148" cy="1136288"/>
      </dsp:txXfrm>
    </dsp:sp>
    <dsp:sp modelId="{4442DE23-DAD4-4299-8480-F94B23F619F3}">
      <dsp:nvSpPr>
        <dsp:cNvPr id="0" name=""/>
        <dsp:cNvSpPr/>
      </dsp:nvSpPr>
      <dsp:spPr>
        <a:xfrm>
          <a:off x="3617353" y="1367079"/>
          <a:ext cx="3841922" cy="106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0" kern="1200" dirty="0" smtClean="0"/>
            <a:t>Sono come i virus, persistenti, altamente contagiose e nel crescere possono ridefinire le persone ed il mondo.</a:t>
          </a:r>
          <a:endParaRPr lang="it-IT" sz="1600" b="0" kern="1200" dirty="0"/>
        </a:p>
      </dsp:txBody>
      <dsp:txXfrm>
        <a:off x="3617353" y="1367079"/>
        <a:ext cx="3841922" cy="1063046"/>
      </dsp:txXfrm>
    </dsp:sp>
    <dsp:sp modelId="{BA611293-6844-4524-816C-F10B2748F0DD}">
      <dsp:nvSpPr>
        <dsp:cNvPr id="0" name=""/>
        <dsp:cNvSpPr/>
      </dsp:nvSpPr>
      <dsp:spPr>
        <a:xfrm>
          <a:off x="4256817" y="2499640"/>
          <a:ext cx="2426266" cy="11362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Competenze</a:t>
          </a:r>
          <a:endParaRPr lang="it-IT" sz="2600" kern="1200" dirty="0"/>
        </a:p>
      </dsp:txBody>
      <dsp:txXfrm>
        <a:off x="4256817" y="2499640"/>
        <a:ext cx="2426266" cy="1136288"/>
      </dsp:txXfrm>
    </dsp:sp>
    <dsp:sp modelId="{F4BB88B7-95C2-4C89-B570-1B1375C4811F}">
      <dsp:nvSpPr>
        <dsp:cNvPr id="0" name=""/>
        <dsp:cNvSpPr/>
      </dsp:nvSpPr>
      <dsp:spPr>
        <a:xfrm>
          <a:off x="6799795" y="2551698"/>
          <a:ext cx="3195861" cy="12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 smtClean="0"/>
            <a:t>Un mix tra capacità, conoscenza ed esperienza, ovvero tutto ciò che porta all’acquisizione di un metodo.</a:t>
          </a:r>
          <a:endParaRPr lang="it-IT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800" kern="1200" dirty="0"/>
        </a:p>
      </dsp:txBody>
      <dsp:txXfrm>
        <a:off x="6799795" y="2551698"/>
        <a:ext cx="3195861" cy="12837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C92285-8153-4C7D-A1B1-F88523D50BDE}">
      <dsp:nvSpPr>
        <dsp:cNvPr id="0" name=""/>
        <dsp:cNvSpPr/>
      </dsp:nvSpPr>
      <dsp:spPr>
        <a:xfrm>
          <a:off x="850471" y="145494"/>
          <a:ext cx="2887503" cy="100279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758AC-DF14-4B8D-AE94-AD5AAEA069F0}">
      <dsp:nvSpPr>
        <dsp:cNvPr id="0" name=""/>
        <dsp:cNvSpPr/>
      </dsp:nvSpPr>
      <dsp:spPr>
        <a:xfrm>
          <a:off x="2018903" y="2600991"/>
          <a:ext cx="559593" cy="35814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6F770-A443-43FF-8CFA-761104F7F2CE}">
      <dsp:nvSpPr>
        <dsp:cNvPr id="0" name=""/>
        <dsp:cNvSpPr/>
      </dsp:nvSpPr>
      <dsp:spPr>
        <a:xfrm>
          <a:off x="955674" y="2887503"/>
          <a:ext cx="2686050" cy="671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output per il </a:t>
          </a:r>
          <a:r>
            <a:rPr lang="it-IT" sz="1700" kern="1200" dirty="0" err="1" smtClean="0"/>
            <a:t>matching</a:t>
          </a:r>
          <a:endParaRPr lang="it-IT" sz="1700" kern="1200" dirty="0"/>
        </a:p>
      </dsp:txBody>
      <dsp:txXfrm>
        <a:off x="955674" y="2887503"/>
        <a:ext cx="2686050" cy="671512"/>
      </dsp:txXfrm>
    </dsp:sp>
    <dsp:sp modelId="{953DDB3A-E4C1-4249-AB33-AA8A84AEB970}">
      <dsp:nvSpPr>
        <dsp:cNvPr id="0" name=""/>
        <dsp:cNvSpPr/>
      </dsp:nvSpPr>
      <dsp:spPr>
        <a:xfrm>
          <a:off x="1791705" y="1294248"/>
          <a:ext cx="1007268" cy="1007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Chi è</a:t>
          </a:r>
          <a:endParaRPr lang="it-IT" sz="1900" kern="1200" dirty="0"/>
        </a:p>
      </dsp:txBody>
      <dsp:txXfrm>
        <a:off x="1791705" y="1294248"/>
        <a:ext cx="1007268" cy="1007268"/>
      </dsp:txXfrm>
    </dsp:sp>
    <dsp:sp modelId="{11674258-FDE8-4B28-A9B0-EA0B48B82170}">
      <dsp:nvSpPr>
        <dsp:cNvPr id="0" name=""/>
        <dsp:cNvSpPr/>
      </dsp:nvSpPr>
      <dsp:spPr>
        <a:xfrm>
          <a:off x="1033529" y="87588"/>
          <a:ext cx="1428992" cy="1400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Cosa gli piace</a:t>
          </a:r>
          <a:endParaRPr lang="it-IT" sz="1800" kern="1200" dirty="0"/>
        </a:p>
      </dsp:txBody>
      <dsp:txXfrm>
        <a:off x="1033529" y="87588"/>
        <a:ext cx="1428992" cy="1400063"/>
      </dsp:txXfrm>
    </dsp:sp>
    <dsp:sp modelId="{AD255DAA-83A7-4206-81B4-4D5D4EB1A591}">
      <dsp:nvSpPr>
        <dsp:cNvPr id="0" name=""/>
        <dsp:cNvSpPr/>
      </dsp:nvSpPr>
      <dsp:spPr>
        <a:xfrm>
          <a:off x="2203524" y="259954"/>
          <a:ext cx="1213194" cy="1221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Cosa sa fare</a:t>
          </a:r>
          <a:endParaRPr lang="it-IT" sz="1700" kern="1200" dirty="0"/>
        </a:p>
      </dsp:txBody>
      <dsp:txXfrm>
        <a:off x="2203524" y="259954"/>
        <a:ext cx="1213194" cy="1221555"/>
      </dsp:txXfrm>
    </dsp:sp>
    <dsp:sp modelId="{E0338F75-EAD0-4147-A9A9-B1D505CEAF35}">
      <dsp:nvSpPr>
        <dsp:cNvPr id="0" name=""/>
        <dsp:cNvSpPr/>
      </dsp:nvSpPr>
      <dsp:spPr>
        <a:xfrm>
          <a:off x="700468" y="10826"/>
          <a:ext cx="3133725" cy="25069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914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25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39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453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870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43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40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35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719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64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6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672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59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232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625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98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281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pPr/>
              <a:t>4/10/2014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781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microsoft.com/office/2007/relationships/diagramDrawing" Target="../diagrams/drawing3.xml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348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5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Di cosa si occupa il nostro progetto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5474447" cy="34163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 smtClean="0"/>
              <a:t>La crisi </a:t>
            </a:r>
            <a:r>
              <a:rPr lang="it-IT" sz="1600" b="1" dirty="0" err="1" smtClean="0"/>
              <a:t>esiste…</a:t>
            </a:r>
            <a:r>
              <a:rPr lang="it-IT" sz="1600" b="1" dirty="0" smtClean="0"/>
              <a:t> ma non è imbattibile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Il mondo del lavoro sta </a:t>
            </a:r>
            <a:r>
              <a:rPr lang="it-IT" sz="1600" b="1" dirty="0" err="1" smtClean="0"/>
              <a:t>cambiando…</a:t>
            </a:r>
            <a:r>
              <a:rPr lang="it-IT" sz="1600" b="1" dirty="0" smtClean="0"/>
              <a:t> </a:t>
            </a:r>
            <a:r>
              <a:rPr lang="it-IT" sz="1600" b="1" dirty="0" smtClean="0"/>
              <a:t>ma questo non è detto che sia un male</a:t>
            </a:r>
          </a:p>
          <a:p>
            <a:pPr>
              <a:lnSpc>
                <a:spcPct val="150000"/>
              </a:lnSpc>
            </a:pPr>
            <a:r>
              <a:rPr lang="it-IT" sz="1600" b="1" dirty="0" smtClean="0"/>
              <a:t>Il mondo è pieno di buone </a:t>
            </a:r>
            <a:r>
              <a:rPr lang="it-IT" sz="1600" b="1" dirty="0" err="1" smtClean="0"/>
              <a:t>idee…</a:t>
            </a:r>
            <a:r>
              <a:rPr lang="it-IT" sz="1600" b="1" dirty="0" smtClean="0"/>
              <a:t> ma poche di esse hanno un team solido per essere sviluppate</a:t>
            </a:r>
          </a:p>
          <a:p>
            <a:pPr>
              <a:lnSpc>
                <a:spcPct val="150000"/>
              </a:lnSpc>
            </a:pPr>
            <a:endParaRPr lang="it-IT" sz="12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784" y="5455557"/>
            <a:ext cx="2095500" cy="1143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69" y="5323727"/>
            <a:ext cx="1274103" cy="127410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25" t="20580" r="8752" b="23157"/>
          <a:stretch/>
        </p:blipFill>
        <p:spPr>
          <a:xfrm>
            <a:off x="1069140" y="5455557"/>
            <a:ext cx="3530991" cy="1221092"/>
          </a:xfrm>
          <a:prstGeom prst="rect">
            <a:avLst/>
          </a:prstGeom>
          <a:effectLst>
            <a:softEdge rad="152400"/>
          </a:effectLst>
          <a:scene3d>
            <a:camera prst="perspectiveLeft"/>
            <a:lightRig rig="threePt" dir="t"/>
          </a:scene3d>
        </p:spPr>
      </p:pic>
      <p:sp>
        <p:nvSpPr>
          <p:cNvPr id="10" name="CasellaDiTesto 9"/>
          <p:cNvSpPr txBox="1"/>
          <p:nvPr/>
        </p:nvSpPr>
        <p:spPr>
          <a:xfrm>
            <a:off x="6908800" y="4533901"/>
            <a:ext cx="463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/>
              <a:t>Se ho un’ idea come faccio a trovare un team che faccia al mio caso?</a:t>
            </a:r>
            <a:endParaRPr lang="it-IT" sz="1600" b="1" dirty="0" smtClean="0"/>
          </a:p>
          <a:p>
            <a:endParaRPr lang="it-IT" dirty="0"/>
          </a:p>
        </p:txBody>
      </p:sp>
      <p:grpSp>
        <p:nvGrpSpPr>
          <p:cNvPr id="9" name="Gruppo 8"/>
          <p:cNvGrpSpPr/>
          <p:nvPr/>
        </p:nvGrpSpPr>
        <p:grpSpPr>
          <a:xfrm>
            <a:off x="8278397" y="2559521"/>
            <a:ext cx="1931505" cy="1712831"/>
            <a:chOff x="4110298" y="0"/>
            <a:chExt cx="1931505" cy="1712831"/>
          </a:xfrm>
        </p:grpSpPr>
        <p:sp>
          <p:nvSpPr>
            <p:cNvPr id="15" name="Rettangolo arrotondato 14"/>
            <p:cNvSpPr/>
            <p:nvPr/>
          </p:nvSpPr>
          <p:spPr>
            <a:xfrm>
              <a:off x="4110298" y="0"/>
              <a:ext cx="1931505" cy="1712831"/>
            </a:xfrm>
            <a:prstGeom prst="roundRect">
              <a:avLst>
                <a:gd name="adj" fmla="val 10000"/>
              </a:avLst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4160465" y="50167"/>
              <a:ext cx="1831171" cy="1612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76200" rIns="114300" bIns="762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6000" kern="1200" dirty="0" smtClean="0"/>
                <a:t> </a:t>
              </a:r>
              <a:endParaRPr lang="it-IT" sz="6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2227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Stato dell’arte del nostro progetto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1154953" y="2860766"/>
            <a:ext cx="4941047" cy="275263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/>
              <a:t>Analisi </a:t>
            </a:r>
            <a:r>
              <a:rPr lang="it-IT" sz="2400" dirty="0" smtClean="0"/>
              <a:t>contestuale/mercato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Studio dei competitors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Definizione dei goal/funzionalità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Definizione strategie di follow-up</a:t>
            </a:r>
          </a:p>
          <a:p>
            <a:pPr>
              <a:lnSpc>
                <a:spcPct val="150000"/>
              </a:lnSpc>
            </a:pPr>
            <a:endParaRPr lang="it-IT" sz="2400" dirty="0" smtClean="0"/>
          </a:p>
          <a:p>
            <a:pPr>
              <a:lnSpc>
                <a:spcPct val="150000"/>
              </a:lnSpc>
            </a:pPr>
            <a:endParaRPr lang="it-IT" sz="3000" dirty="0" smtClean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784" y="5455557"/>
            <a:ext cx="2095500" cy="1143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69" y="5323727"/>
            <a:ext cx="1274103" cy="127410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25" t="20580" r="8752" b="23157"/>
          <a:stretch/>
        </p:blipFill>
        <p:spPr>
          <a:xfrm>
            <a:off x="1069140" y="5455557"/>
            <a:ext cx="3530991" cy="1221092"/>
          </a:xfrm>
          <a:prstGeom prst="rect">
            <a:avLst/>
          </a:prstGeom>
          <a:effectLst>
            <a:softEdge rad="152400"/>
          </a:effectLst>
          <a:scene3d>
            <a:camera prst="perspectiveLeft"/>
            <a:lightRig rig="threePt" dir="t"/>
          </a:scene3d>
        </p:spPr>
      </p:pic>
      <p:sp>
        <p:nvSpPr>
          <p:cNvPr id="7" name="Segnaposto contenuto 1"/>
          <p:cNvSpPr>
            <a:spLocks noGrp="1"/>
          </p:cNvSpPr>
          <p:nvPr>
            <p:ph sz="half" idx="1"/>
          </p:nvPr>
        </p:nvSpPr>
        <p:spPr>
          <a:xfrm>
            <a:off x="6096000" y="2965269"/>
            <a:ext cx="4941047" cy="28738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Gestione canali social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Sviluppo piattaforma web (vers. Beta </a:t>
            </a:r>
            <a:r>
              <a:rPr lang="it-IT" dirty="0" err="1" smtClean="0"/>
              <a:t>Closed</a:t>
            </a:r>
            <a:r>
              <a:rPr lang="it-IT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Sviluppo test per la deduzione delle Soft </a:t>
            </a:r>
            <a:r>
              <a:rPr lang="it-IT" dirty="0" err="1" smtClean="0"/>
              <a:t>Skills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smtClean="0"/>
              <a:t>Implementazione del sistema di raccomandazione</a:t>
            </a:r>
            <a:endParaRPr lang="it-IT" sz="2400" dirty="0" smtClean="0"/>
          </a:p>
        </p:txBody>
      </p:sp>
      <p:pic>
        <p:nvPicPr>
          <p:cNvPr id="1027" name="Picture 3" descr="C:\Users\Nunzio\Desktop\pure-css3-progress-ba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446" y="2313849"/>
            <a:ext cx="11193873" cy="596900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6087290" y="2377440"/>
            <a:ext cx="135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65 %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401546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5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La nostra </a:t>
            </a:r>
            <a:r>
              <a:rPr lang="it-IT" dirty="0" smtClean="0"/>
              <a:t>visione (Obbiettivi)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784" y="5455557"/>
            <a:ext cx="2095500" cy="1143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69" y="5323727"/>
            <a:ext cx="1274103" cy="127410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25" t="20580" r="8752" b="23157"/>
          <a:stretch/>
        </p:blipFill>
        <p:spPr>
          <a:xfrm>
            <a:off x="1069140" y="5455557"/>
            <a:ext cx="3530991" cy="1221092"/>
          </a:xfrm>
          <a:prstGeom prst="rect">
            <a:avLst/>
          </a:prstGeom>
          <a:effectLst>
            <a:softEdge rad="152400"/>
          </a:effectLst>
          <a:scene3d>
            <a:camera prst="perspectiveLeft"/>
            <a:lightRig rig="threePt" dir="t"/>
          </a:scene3d>
        </p:spPr>
      </p:pic>
      <p:pic>
        <p:nvPicPr>
          <p:cNvPr id="9" name="Segnaposto contenuto 8" descr="world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07665" y="2325914"/>
            <a:ext cx="5211235" cy="2233386"/>
          </a:xfrm>
        </p:spPr>
      </p:pic>
      <p:graphicFrame>
        <p:nvGraphicFramePr>
          <p:cNvPr id="3" name="Diagramma 2"/>
          <p:cNvGraphicFramePr/>
          <p:nvPr>
            <p:extLst/>
          </p:nvPr>
        </p:nvGraphicFramePr>
        <p:xfrm>
          <a:off x="478302" y="2425701"/>
          <a:ext cx="10189698" cy="383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2135414" y="2667000"/>
            <a:ext cx="438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“L’uomo è un animale sociale, le persone non sono fatte per stare da sole.” 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049485" y="3877492"/>
            <a:ext cx="323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“L’importante non è di avere tante idee, ma di viverne una.”</a:t>
            </a:r>
            <a:r>
              <a:rPr lang="it-IT" sz="1400" dirty="0" smtClean="0"/>
              <a:t> </a:t>
            </a:r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062650" y="4957356"/>
            <a:ext cx="3573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Cosa considerare?</a:t>
            </a:r>
          </a:p>
          <a:p>
            <a:endParaRPr lang="it-IT" sz="1400" b="1" dirty="0" smtClean="0"/>
          </a:p>
          <a:p>
            <a:r>
              <a:rPr lang="it-IT" sz="1400" b="1" dirty="0" smtClean="0"/>
              <a:t>Competenze formative &amp; </a:t>
            </a:r>
          </a:p>
          <a:p>
            <a:r>
              <a:rPr lang="it-IT" sz="1400" b="1" dirty="0" smtClean="0"/>
              <a:t>competenze trasversali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413708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5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t-IT" dirty="0" smtClean="0"/>
              <a:t>La nostra </a:t>
            </a:r>
            <a:r>
              <a:rPr lang="it-IT" dirty="0" smtClean="0"/>
              <a:t>visione (Obbiettivi)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784" y="5455557"/>
            <a:ext cx="2095500" cy="1143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69" y="5323727"/>
            <a:ext cx="1274103" cy="127410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25" t="20580" r="8752" b="23157"/>
          <a:stretch/>
        </p:blipFill>
        <p:spPr>
          <a:xfrm>
            <a:off x="1069140" y="5455557"/>
            <a:ext cx="3530991" cy="1221092"/>
          </a:xfrm>
          <a:prstGeom prst="rect">
            <a:avLst/>
          </a:prstGeom>
          <a:effectLst>
            <a:softEdge rad="152400"/>
          </a:effectLst>
          <a:scene3d>
            <a:camera prst="perspectiveLeft"/>
            <a:lightRig rig="threePt" dir="t"/>
          </a:scene3d>
        </p:spPr>
      </p:pic>
      <p:graphicFrame>
        <p:nvGraphicFramePr>
          <p:cNvPr id="13" name="Segnaposto contenuto 3"/>
          <p:cNvGraphicFramePr>
            <a:graphicFrameLocks/>
          </p:cNvGraphicFramePr>
          <p:nvPr/>
        </p:nvGraphicFramePr>
        <p:xfrm>
          <a:off x="876300" y="2209800"/>
          <a:ext cx="4597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Immagine 14" descr="tea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6887" y="2178050"/>
            <a:ext cx="2181225" cy="2095500"/>
          </a:xfrm>
          <a:prstGeom prst="rect">
            <a:avLst/>
          </a:prstGeom>
        </p:spPr>
      </p:pic>
      <p:sp>
        <p:nvSpPr>
          <p:cNvPr id="9" name="Segnaposto contenuto 1"/>
          <p:cNvSpPr>
            <a:spLocks noGrp="1"/>
          </p:cNvSpPr>
          <p:nvPr>
            <p:ph sz="half" idx="1"/>
          </p:nvPr>
        </p:nvSpPr>
        <p:spPr>
          <a:xfrm>
            <a:off x="5194300" y="2565400"/>
            <a:ext cx="6350000" cy="314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3200" dirty="0" smtClean="0"/>
              <a:t>Non solo competenze</a:t>
            </a:r>
            <a:endParaRPr lang="it-IT" sz="1600" dirty="0" smtClean="0"/>
          </a:p>
          <a:p>
            <a:pPr>
              <a:lnSpc>
                <a:spcPct val="150000"/>
              </a:lnSpc>
            </a:pPr>
            <a:r>
              <a:rPr lang="it-IT" sz="3200" dirty="0" smtClean="0"/>
              <a:t>Interessi</a:t>
            </a:r>
          </a:p>
          <a:p>
            <a:pPr>
              <a:lnSpc>
                <a:spcPct val="150000"/>
              </a:lnSpc>
            </a:pPr>
            <a:r>
              <a:rPr lang="it-IT" sz="3200" dirty="0" smtClean="0"/>
              <a:t>Profilo </a:t>
            </a:r>
            <a:r>
              <a:rPr lang="it-IT" sz="3200" dirty="0" err="1" smtClean="0"/>
              <a:t>psico</a:t>
            </a:r>
            <a:r>
              <a:rPr lang="it-IT" sz="3200" dirty="0" smtClean="0"/>
              <a:t>-attitudinale</a:t>
            </a:r>
          </a:p>
          <a:p>
            <a:pPr>
              <a:lnSpc>
                <a:spcPct val="150000"/>
              </a:lnSpc>
            </a:pPr>
            <a:r>
              <a:rPr lang="it-IT" sz="3200" dirty="0" smtClean="0"/>
              <a:t>Algoritmo di raccomandazione</a:t>
            </a:r>
          </a:p>
        </p:txBody>
      </p:sp>
    </p:spTree>
    <p:extLst>
      <p:ext uri="{BB962C8B-B14F-4D97-AF65-F5344CB8AC3E}">
        <p14:creationId xmlns:p14="http://schemas.microsoft.com/office/powerpoint/2010/main" xmlns="" val="413708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Work in progress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200" dirty="0" smtClean="0"/>
              <a:t>Studio e implementazione della UI</a:t>
            </a:r>
          </a:p>
          <a:p>
            <a:endParaRPr lang="it-IT" sz="3200" dirty="0" smtClean="0"/>
          </a:p>
          <a:p>
            <a:r>
              <a:rPr lang="it-IT" sz="3200" dirty="0" smtClean="0"/>
              <a:t>Raccolta dati (test nelle scuole, e nei network di cui facciamo parte)</a:t>
            </a:r>
          </a:p>
          <a:p>
            <a:endParaRPr lang="it-IT" sz="3200" dirty="0" smtClean="0"/>
          </a:p>
          <a:p>
            <a:r>
              <a:rPr lang="it-IT" sz="3200" dirty="0" smtClean="0"/>
              <a:t>Analisi dei dati, valutazione e validazione</a:t>
            </a:r>
            <a:endParaRPr lang="it-IT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 idx="4294967295"/>
          </p:nvPr>
        </p:nvSpPr>
        <p:spPr>
          <a:xfrm>
            <a:off x="2429691" y="209006"/>
            <a:ext cx="8347166" cy="5434147"/>
          </a:xfrm>
        </p:spPr>
        <p:txBody>
          <a:bodyPr/>
          <a:lstStyle/>
          <a:p>
            <a:r>
              <a:rPr lang="it-IT" sz="2400" dirty="0" err="1" smtClean="0">
                <a:solidFill>
                  <a:srgbClr val="0075BF"/>
                </a:solidFill>
              </a:rPr>
              <a:t>f</a:t>
            </a:r>
            <a:r>
              <a:rPr lang="it-IT" sz="2400" dirty="0" err="1" smtClean="0">
                <a:solidFill>
                  <a:srgbClr val="0075BF"/>
                </a:solidFill>
              </a:rPr>
              <a:t>acebook.com</a:t>
            </a:r>
            <a:r>
              <a:rPr lang="it-IT" sz="2400" dirty="0" smtClean="0">
                <a:solidFill>
                  <a:srgbClr val="0075BF"/>
                </a:solidFill>
              </a:rPr>
              <a:t>/</a:t>
            </a:r>
            <a:r>
              <a:rPr lang="it-IT" sz="2400" dirty="0" err="1" smtClean="0">
                <a:solidFill>
                  <a:srgbClr val="0075BF"/>
                </a:solidFill>
              </a:rPr>
              <a:t>meetingpoints.it</a:t>
            </a:r>
            <a:r>
              <a:rPr lang="it-IT" sz="2400" dirty="0" smtClean="0">
                <a:solidFill>
                  <a:srgbClr val="0075BF"/>
                </a:solidFill>
              </a:rPr>
              <a:t> </a:t>
            </a:r>
            <a:br>
              <a:rPr lang="it-IT" sz="2400" dirty="0" smtClean="0">
                <a:solidFill>
                  <a:srgbClr val="0075BF"/>
                </a:solidFill>
              </a:rPr>
            </a:br>
            <a:r>
              <a:rPr lang="it-IT" sz="2400" dirty="0" err="1" smtClean="0">
                <a:solidFill>
                  <a:srgbClr val="0075BF"/>
                </a:solidFill>
              </a:rPr>
              <a:t>twitter.com</a:t>
            </a:r>
            <a:r>
              <a:rPr lang="it-IT" sz="2400" dirty="0" smtClean="0">
                <a:solidFill>
                  <a:srgbClr val="0075BF"/>
                </a:solidFill>
              </a:rPr>
              <a:t>/</a:t>
            </a:r>
            <a:r>
              <a:rPr lang="it-IT" sz="2400" dirty="0" err="1" smtClean="0">
                <a:solidFill>
                  <a:srgbClr val="0075BF"/>
                </a:solidFill>
              </a:rPr>
              <a:t>meetingpointsit</a:t>
            </a:r>
            <a:r>
              <a:rPr lang="it-IT" sz="2400" dirty="0" smtClean="0">
                <a:solidFill>
                  <a:srgbClr val="0075BF"/>
                </a:solidFill>
              </a:rPr>
              <a:t> </a:t>
            </a:r>
            <a:r>
              <a:rPr lang="it-IT" sz="4400" dirty="0" smtClean="0">
                <a:solidFill>
                  <a:srgbClr val="0075BF"/>
                </a:solidFill>
              </a:rPr>
              <a:t/>
            </a:r>
            <a:br>
              <a:rPr lang="it-IT" sz="4400" dirty="0" smtClean="0">
                <a:solidFill>
                  <a:srgbClr val="0075BF"/>
                </a:solidFill>
              </a:rPr>
            </a:br>
            <a:r>
              <a:rPr lang="it-IT" sz="4400" dirty="0" smtClean="0">
                <a:solidFill>
                  <a:srgbClr val="0075BF"/>
                </a:solidFill>
              </a:rPr>
              <a:t/>
            </a:r>
            <a:br>
              <a:rPr lang="it-IT" sz="4400" dirty="0" smtClean="0">
                <a:solidFill>
                  <a:srgbClr val="0075BF"/>
                </a:solidFill>
              </a:rPr>
            </a:br>
            <a:r>
              <a:rPr lang="it-IT" sz="4400" dirty="0" smtClean="0">
                <a:solidFill>
                  <a:srgbClr val="0075BF"/>
                </a:solidFill>
              </a:rPr>
              <a:t>Grazie per l’attenzione</a:t>
            </a:r>
            <a:br>
              <a:rPr lang="it-IT" sz="4400" dirty="0" smtClean="0">
                <a:solidFill>
                  <a:srgbClr val="0075BF"/>
                </a:solidFill>
              </a:rPr>
            </a:br>
            <a:r>
              <a:rPr lang="it-IT" sz="4400" dirty="0" smtClean="0">
                <a:solidFill>
                  <a:srgbClr val="0075BF"/>
                </a:solidFill>
              </a:rPr>
              <a:t/>
            </a:r>
            <a:br>
              <a:rPr lang="it-IT" sz="4400" dirty="0" smtClean="0">
                <a:solidFill>
                  <a:srgbClr val="0075BF"/>
                </a:solidFill>
              </a:rPr>
            </a:br>
            <a:r>
              <a:rPr lang="it-IT" sz="4000" b="1" dirty="0" smtClean="0">
                <a:solidFill>
                  <a:srgbClr val="0075BF"/>
                </a:solidFill>
              </a:rPr>
              <a:t>Nunzio </a:t>
            </a:r>
            <a:r>
              <a:rPr lang="it-IT" sz="4000" b="1" dirty="0" err="1" smtClean="0">
                <a:solidFill>
                  <a:srgbClr val="0075BF"/>
                </a:solidFill>
              </a:rPr>
              <a:t>Gianfelice</a:t>
            </a:r>
            <a:r>
              <a:rPr lang="it-IT" sz="1800" dirty="0" smtClean="0">
                <a:solidFill>
                  <a:srgbClr val="0075BF"/>
                </a:solidFill>
              </a:rPr>
              <a:t>(</a:t>
            </a:r>
            <a:r>
              <a:rPr lang="it-IT" sz="1800" dirty="0" smtClean="0">
                <a:solidFill>
                  <a:srgbClr val="0075BF"/>
                </a:solidFill>
              </a:rPr>
              <a:t>nunzio@meetingpoints.it </a:t>
            </a:r>
            <a:r>
              <a:rPr lang="it-IT" sz="1800" dirty="0" smtClean="0">
                <a:solidFill>
                  <a:srgbClr val="0075BF"/>
                </a:solidFill>
              </a:rPr>
              <a:t>)</a:t>
            </a:r>
            <a:r>
              <a:rPr lang="it-IT" sz="4000" b="1" dirty="0" smtClean="0">
                <a:solidFill>
                  <a:srgbClr val="0075BF"/>
                </a:solidFill>
              </a:rPr>
              <a:t/>
            </a:r>
            <a:br>
              <a:rPr lang="it-IT" sz="4000" b="1" dirty="0" smtClean="0">
                <a:solidFill>
                  <a:srgbClr val="0075BF"/>
                </a:solidFill>
              </a:rPr>
            </a:br>
            <a:r>
              <a:rPr lang="it-IT" sz="4000" dirty="0" smtClean="0">
                <a:solidFill>
                  <a:srgbClr val="0075BF"/>
                </a:solidFill>
              </a:rPr>
              <a:t/>
            </a:r>
            <a:br>
              <a:rPr lang="it-IT" sz="4000" dirty="0" smtClean="0">
                <a:solidFill>
                  <a:srgbClr val="0075BF"/>
                </a:solidFill>
              </a:rPr>
            </a:br>
            <a:r>
              <a:rPr lang="it-IT" sz="3200" b="1" dirty="0" err="1" smtClean="0">
                <a:solidFill>
                  <a:srgbClr val="0075BF"/>
                </a:solidFill>
              </a:rPr>
              <a:t>cell</a:t>
            </a:r>
            <a:r>
              <a:rPr lang="it-IT" sz="3200" b="1" dirty="0" smtClean="0">
                <a:solidFill>
                  <a:srgbClr val="0075BF"/>
                </a:solidFill>
              </a:rPr>
              <a:t>: </a:t>
            </a:r>
            <a:r>
              <a:rPr lang="it-IT" sz="3200" dirty="0" smtClean="0">
                <a:solidFill>
                  <a:srgbClr val="0075BF"/>
                </a:solidFill>
              </a:rPr>
              <a:t>+39 </a:t>
            </a:r>
            <a:r>
              <a:rPr lang="it-IT" sz="3200" dirty="0" smtClean="0">
                <a:solidFill>
                  <a:srgbClr val="0075BF"/>
                </a:solidFill>
              </a:rPr>
              <a:t>347 5515410</a:t>
            </a:r>
            <a:r>
              <a:rPr lang="it-IT" sz="3200" dirty="0" smtClean="0">
                <a:solidFill>
                  <a:srgbClr val="0075BF"/>
                </a:solidFill>
              </a:rPr>
              <a:t/>
            </a:r>
            <a:br>
              <a:rPr lang="it-IT" sz="3200" dirty="0" smtClean="0">
                <a:solidFill>
                  <a:srgbClr val="0075BF"/>
                </a:solidFill>
              </a:rPr>
            </a:br>
            <a:r>
              <a:rPr lang="it-IT" sz="3200" b="1" dirty="0" err="1" smtClean="0">
                <a:solidFill>
                  <a:srgbClr val="0075BF"/>
                </a:solidFill>
              </a:rPr>
              <a:t>skype</a:t>
            </a:r>
            <a:r>
              <a:rPr lang="it-IT" sz="3200" b="1" dirty="0" smtClean="0">
                <a:solidFill>
                  <a:srgbClr val="0075BF"/>
                </a:solidFill>
              </a:rPr>
              <a:t>: </a:t>
            </a:r>
            <a:r>
              <a:rPr lang="it-IT" sz="3200" dirty="0" err="1" smtClean="0">
                <a:solidFill>
                  <a:srgbClr val="0075BF"/>
                </a:solidFill>
              </a:rPr>
              <a:t>nunziogianfelice</a:t>
            </a:r>
            <a:r>
              <a:rPr lang="it-IT" dirty="0">
                <a:solidFill>
                  <a:srgbClr val="0075BF"/>
                </a:solidFill>
              </a:rPr>
              <a:t/>
            </a:r>
            <a:br>
              <a:rPr lang="it-IT" dirty="0">
                <a:solidFill>
                  <a:srgbClr val="0075BF"/>
                </a:solidFill>
              </a:rPr>
            </a:br>
            <a:endParaRPr lang="it-IT" sz="4400" dirty="0">
              <a:solidFill>
                <a:srgbClr val="0075BF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5784" y="5455557"/>
            <a:ext cx="2095500" cy="1143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69" y="5323727"/>
            <a:ext cx="1274103" cy="127410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25" t="20580" r="8752" b="23157"/>
          <a:stretch/>
        </p:blipFill>
        <p:spPr>
          <a:xfrm>
            <a:off x="1069140" y="5455557"/>
            <a:ext cx="3530991" cy="1221092"/>
          </a:xfrm>
          <a:prstGeom prst="rect">
            <a:avLst/>
          </a:prstGeom>
          <a:effectLst>
            <a:softEdge rad="152400"/>
          </a:effectLst>
          <a:scene3d>
            <a:camera prst="perspectiveLeft"/>
            <a:lightRig rig="threePt" dir="t"/>
          </a:scene3d>
        </p:spPr>
      </p:pic>
      <p:pic>
        <p:nvPicPr>
          <p:cNvPr id="2050" name="Picture 2" descr="C:\Users\Nunzio\Desktop\Facebook_Tweeter_510x2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"/>
            <a:ext cx="2460812" cy="1351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11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MPs">
      <a:dk1>
        <a:sysClr val="windowText" lastClr="000000"/>
      </a:dk1>
      <a:lt1>
        <a:sysClr val="window" lastClr="FFFFFF"/>
      </a:lt1>
      <a:dk2>
        <a:srgbClr val="0075BF"/>
      </a:dk2>
      <a:lt2>
        <a:srgbClr val="EBEBEB"/>
      </a:lt2>
      <a:accent1>
        <a:srgbClr val="D5DE21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riunioni ione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1539</TotalTime>
  <Words>218</Words>
  <Application>Microsoft Office PowerPoint</Application>
  <PresentationFormat>Personalizzato</PresentationFormat>
  <Paragraphs>42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Sala riunioni ione</vt:lpstr>
      <vt:lpstr>Diapositiva 1</vt:lpstr>
      <vt:lpstr>Di cosa si occupa il nostro progetto</vt:lpstr>
      <vt:lpstr>Stato dell’arte del nostro progetto</vt:lpstr>
      <vt:lpstr>La nostra visione (Obbiettivi)</vt:lpstr>
      <vt:lpstr>La nostra visione (Obbiettivi)</vt:lpstr>
      <vt:lpstr>Work in progress</vt:lpstr>
      <vt:lpstr>facebook.com/meetingpoints.it  twitter.com/meetingpointsit   Grazie per l’attenzione  Nunzio Gianfelice(nunzio@meetingpoints.it )  cell: +39 347 5515410 skype: nunziogianfelice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Donato Pierno</dc:creator>
  <cp:lastModifiedBy>Nunzio</cp:lastModifiedBy>
  <cp:revision>47</cp:revision>
  <dcterms:created xsi:type="dcterms:W3CDTF">2013-09-16T20:50:27Z</dcterms:created>
  <dcterms:modified xsi:type="dcterms:W3CDTF">2014-04-10T09:49:21Z</dcterms:modified>
</cp:coreProperties>
</file>