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</p:sldMasterIdLst>
  <p:notesMasterIdLst>
    <p:notesMasterId r:id="rId12"/>
  </p:notesMasterIdLst>
  <p:sldIdLst>
    <p:sldId id="269" r:id="rId3"/>
    <p:sldId id="257" r:id="rId4"/>
    <p:sldId id="258" r:id="rId5"/>
    <p:sldId id="259" r:id="rId6"/>
    <p:sldId id="262" r:id="rId7"/>
    <p:sldId id="263" r:id="rId8"/>
    <p:sldId id="265" r:id="rId9"/>
    <p:sldId id="268" r:id="rId10"/>
    <p:sldId id="260" r:id="rId1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7020" autoAdjust="0"/>
  </p:normalViewPr>
  <p:slideViewPr>
    <p:cSldViewPr snapToGrid="0">
      <p:cViewPr>
        <p:scale>
          <a:sx n="76" d="100"/>
          <a:sy n="76" d="100"/>
        </p:scale>
        <p:origin x="-182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0483AD-5D17-4D2E-B72F-0D845FB8A1E4}" type="datetimeFigureOut">
              <a:rPr lang="it-IT" smtClean="0"/>
              <a:t>10/04/2014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BE0F37-95E8-4BAE-8C58-ECC86A8681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6823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E0F37-95E8-4BAE-8C58-ECC86A868182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7681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E0F37-95E8-4BAE-8C58-ECC86A868182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0487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Lo studio del sistema verte sulla definizione delle modalità di acquisizione dei dati (riprese video, audio, calcolo manuale delle informazioni di </a:t>
            </a:r>
            <a:r>
              <a:rPr lang="it-IT" dirty="0" err="1" smtClean="0"/>
              <a:t>ground</a:t>
            </a:r>
            <a:r>
              <a:rPr lang="it-IT" dirty="0" smtClean="0"/>
              <a:t> </a:t>
            </a:r>
            <a:r>
              <a:rPr lang="it-IT" dirty="0" err="1" smtClean="0"/>
              <a:t>trouth</a:t>
            </a:r>
            <a:r>
              <a:rPr lang="it-IT" dirty="0" smtClean="0"/>
              <a:t> per la valutazione degli algoritmi di stima, ecc.) dei soggetti (bambino, operatore e robot/pc) impegnati in una seduta terapeutica.</a:t>
            </a:r>
          </a:p>
          <a:p>
            <a:r>
              <a:rPr lang="it-IT" dirty="0" smtClean="0"/>
              <a:t>È importante, altresì, stabilire la configurazione ottimale dei soggetti nella scena, in modo da poter analizzare il comportamento di ognuno di essi nel corso della seduta; in questo ambito è stato definito un sistema di localizzazione 3D.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E0F37-95E8-4BAE-8C58-ECC86A868182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948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E0F37-95E8-4BAE-8C58-ECC86A868182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6068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24942-C894-4FE6-8A1D-6C5DFBC11D23}" type="datetime1">
              <a:rPr lang="it-IT" smtClean="0"/>
              <a:t>10/04/2014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SARACEN Scientific Results - G. Palestra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6D2F-4342-4539-B192-C9FC64A3AA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1677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55509-CAAD-4463-8779-8D71DF29B58F}" type="datetime1">
              <a:rPr lang="it-IT" smtClean="0"/>
              <a:t>10/04/2014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SARACEN Scientific Results - G. Palestra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6D2F-4342-4539-B192-C9FC64A3AA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6284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BA67D-AC8F-4D71-9519-11D23D721987}" type="datetime1">
              <a:rPr lang="it-IT" smtClean="0"/>
              <a:t>10/04/2014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SARACEN Scientific Results - G. Palestra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6D2F-4342-4539-B192-C9FC64A3AA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6507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5DB16-17CB-4912-955D-1D68ADC11E7A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SARACEN Scientific Results - G. Palestra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37B13-1141-CC45-B4D6-94C1D6FB3B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829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6987D-52A4-438B-BFEC-9AC72680FCB1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SARACEN Scientific Results - G. Palestra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37B13-1141-CC45-B4D6-94C1D6FB3B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352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9DEC-BBAD-4F9B-B647-1E073F4706CD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SARACEN Scientific Results - G. Palestra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37B13-1141-CC45-B4D6-94C1D6FB3B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285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F0E68-1C49-4FC3-8ABA-956908FBE8A0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SARACEN Scientific Results - G. Palestra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37B13-1141-CC45-B4D6-94C1D6FB3B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698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BC112-D865-4CBE-84F9-A9A5B0D3ED44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SARACEN Scientific Results - G. Palestra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37B13-1141-CC45-B4D6-94C1D6FB3B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2878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5D8C3-CB88-4F41-9F59-FEA4FB4AE5D7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SARACEN Scientific Results - G. Palestra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37B13-1141-CC45-B4D6-94C1D6FB3B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633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E66C6-8FF4-4ADB-AE5F-84859D2CEA91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SARACEN Scientific Results - G. Palestra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37B13-1141-CC45-B4D6-94C1D6FB3B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02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8DCF-A7B3-4080-8816-781BA34B6D3A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SARACEN Scientific Results - G. Palestra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37B13-1141-CC45-B4D6-94C1D6FB3B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125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ACC7-05D5-47CE-B626-F665C6C3EE9E}" type="datetime1">
              <a:rPr lang="it-IT" smtClean="0"/>
              <a:t>10/04/2014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SARACEN Scientific Results - G. Palestra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6D2F-4342-4539-B192-C9FC64A3AA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82999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D9C1-7225-4272-B918-36A1DA1E5CB2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SARACEN Scientific Results - G. Palestra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37B13-1141-CC45-B4D6-94C1D6FB3B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6468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B37D3-BEF6-4EF3-88D2-9A4E6927E3DD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SARACEN Scientific Results - G. Palestra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37B13-1141-CC45-B4D6-94C1D6FB3B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621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63F65-5B1B-4C9A-AB10-8DE90FF8A1FA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SARACEN Scientific Results - G. Palestra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37B13-1141-CC45-B4D6-94C1D6FB3B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406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92A04-C903-4842-A3B2-4B8F0210DB6D}" type="datetime1">
              <a:rPr lang="it-IT" smtClean="0"/>
              <a:t>10/04/2014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SARACEN Scientific Results - G. Palestra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6D2F-4342-4539-B192-C9FC64A3AA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037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99E57-B2CB-40F0-9F96-3D078CC91A83}" type="datetime1">
              <a:rPr lang="it-IT" smtClean="0"/>
              <a:t>10/04/2014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SARACEN Scientific Results - G. Palestra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6D2F-4342-4539-B192-C9FC64A3AA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8925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12A1C-FF8F-45C0-9817-EC54D66A6A1C}" type="datetime1">
              <a:rPr lang="it-IT" smtClean="0"/>
              <a:t>10/04/2014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SARACEN Scientific Results - G. Palestra</a:t>
            </a: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6D2F-4342-4539-B192-C9FC64A3AA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7505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CEAB9-E929-4C71-9B7F-27284C1607AE}" type="datetime1">
              <a:rPr lang="it-IT" smtClean="0"/>
              <a:t>10/04/2014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SARACEN Scientific Results - G. Palestra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6D2F-4342-4539-B192-C9FC64A3AA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2540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2C31-4D2B-41D4-905E-37C94367AF7F}" type="datetime1">
              <a:rPr lang="it-IT" smtClean="0"/>
              <a:t>10/04/2014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SARACEN Scientific Results - G. Palestra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6D2F-4342-4539-B192-C9FC64A3AA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8063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1DBF8-1E92-4FFF-BCFA-54B0DFAFA3B2}" type="datetime1">
              <a:rPr lang="it-IT" smtClean="0"/>
              <a:t>10/04/2014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SARACEN Scientific Results - G. Palestra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6D2F-4342-4539-B192-C9FC64A3AA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5264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1D11A-1C9D-495E-A412-8844D9370AE8}" type="datetime1">
              <a:rPr lang="it-IT" smtClean="0"/>
              <a:t>10/04/2014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SARACEN Scientific Results - G. Palestra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6D2F-4342-4539-B192-C9FC64A3AA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9517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DC54D-A800-48C3-958E-3521D44E6E87}" type="datetime1">
              <a:rPr lang="it-IT" smtClean="0"/>
              <a:t>10/04/2014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SARACEN Scientific Results - G. Palestra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96D2F-4342-4539-B192-C9FC64A3AA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8038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706AF33-E2FB-45AA-AC9B-BDCC97C7DF30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SARACEN Scientific Results - G. Palestra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D037B13-1141-CC45-B4D6-94C1D6FB3B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06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emf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ogo_bianc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064" y="1905173"/>
            <a:ext cx="2943569" cy="2470187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4439656" y="5250625"/>
            <a:ext cx="46894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Scientific Results</a:t>
            </a:r>
          </a:p>
          <a:p>
            <a:pPr algn="ctr" defTabSz="457200"/>
            <a:endParaRPr lang="en-GB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 defTabSz="457200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Social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Innovation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Day - Naples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, 15</a:t>
            </a:r>
            <a:r>
              <a:rPr lang="en-US" baseline="30000" dirty="0">
                <a:solidFill>
                  <a:schemeClr val="bg1">
                    <a:lumMod val="85000"/>
                  </a:schemeClr>
                </a:solidFill>
              </a:rPr>
              <a:t>th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April 2014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  <a:p>
            <a:pPr algn="ctr" defTabSz="457200"/>
            <a:endParaRPr lang="en-GB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 defTabSz="457200"/>
            <a:r>
              <a:rPr lang="en-GB" sz="1200" dirty="0" smtClean="0">
                <a:solidFill>
                  <a:schemeClr val="bg1">
                    <a:lumMod val="85000"/>
                  </a:schemeClr>
                </a:solidFill>
              </a:rPr>
              <a:t>Giuseppe </a:t>
            </a:r>
            <a:r>
              <a:rPr lang="en-GB" sz="1200" dirty="0" err="1" smtClean="0">
                <a:solidFill>
                  <a:schemeClr val="bg1">
                    <a:lumMod val="85000"/>
                  </a:schemeClr>
                </a:solidFill>
              </a:rPr>
              <a:t>Palestra</a:t>
            </a:r>
            <a:endParaRPr lang="en-GB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07" y="172542"/>
            <a:ext cx="3718525" cy="73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6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Index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 smtClean="0"/>
              <a:t>The Project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Research &amp; Development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Scientific Data Set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Scientific Results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Work in Progress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Reward</a:t>
            </a:r>
          </a:p>
          <a:p>
            <a:pPr>
              <a:buFont typeface="Wingdings" charset="2"/>
              <a:buChar char="§"/>
            </a:pPr>
            <a:endParaRPr lang="en-US" dirty="0"/>
          </a:p>
        </p:txBody>
      </p:sp>
      <p:pic>
        <p:nvPicPr>
          <p:cNvPr id="5" name="Immagine 4" descr="loghi_12mm.p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0" y="6308520"/>
            <a:ext cx="2762249" cy="549479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SARACEN Scientific Results - G. Palestra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332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P</a:t>
            </a:r>
            <a:r>
              <a:rPr lang="it-IT" dirty="0" smtClean="0"/>
              <a:t>roject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The idea is the development </a:t>
            </a:r>
            <a:r>
              <a:rPr lang="en-US" i="1" dirty="0" smtClean="0"/>
              <a:t>Socially Assistive Robots for Autistic Children </a:t>
            </a:r>
            <a:r>
              <a:rPr lang="en-US" i="1" dirty="0" err="1" smtClean="0"/>
              <a:t>EducatioN</a:t>
            </a:r>
            <a:endParaRPr lang="en-US" i="1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Research fields</a:t>
            </a:r>
          </a:p>
          <a:p>
            <a:pPr marL="904875" lvl="1" indent="-447675">
              <a:buFont typeface="Wingdings" charset="2"/>
              <a:buChar char="ü"/>
            </a:pPr>
            <a:r>
              <a:rPr lang="en-US" dirty="0" smtClean="0"/>
              <a:t>Artificial Intelligence</a:t>
            </a:r>
          </a:p>
          <a:p>
            <a:pPr marL="904875" lvl="1" indent="-447675">
              <a:buFont typeface="Wingdings" charset="2"/>
              <a:buChar char="ü"/>
            </a:pPr>
            <a:r>
              <a:rPr lang="en-US" dirty="0" smtClean="0"/>
              <a:t>Pattern Recognition</a:t>
            </a:r>
          </a:p>
          <a:p>
            <a:pPr marL="904875" lvl="1" indent="-447675">
              <a:buFont typeface="Wingdings" charset="2"/>
              <a:buChar char="ü"/>
            </a:pPr>
            <a:r>
              <a:rPr lang="en-US" dirty="0" smtClean="0"/>
              <a:t>Computer Vision </a:t>
            </a:r>
          </a:p>
          <a:p>
            <a:pPr lvl="1">
              <a:buFont typeface="Wingdings" charset="2"/>
              <a:buChar char="§"/>
            </a:pPr>
            <a:endParaRPr lang="en-US" dirty="0" smtClean="0"/>
          </a:p>
          <a:p>
            <a:pPr lvl="1">
              <a:buFont typeface="Wingdings" charset="2"/>
              <a:buChar char="§"/>
            </a:pPr>
            <a:endParaRPr lang="en-US" dirty="0" smtClean="0"/>
          </a:p>
        </p:txBody>
      </p:sp>
      <p:pic>
        <p:nvPicPr>
          <p:cNvPr id="5" name="Immagine 4" descr="loghi_12mm.p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0" y="6308520"/>
            <a:ext cx="2762249" cy="549479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SARACEN Scientific Results - G. Palestra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999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&amp; Development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44500" indent="-444500">
              <a:buFont typeface="Wingdings" charset="2"/>
              <a:buChar char="v"/>
            </a:pPr>
            <a:r>
              <a:rPr lang="en-US" sz="3200" dirty="0"/>
              <a:t>State of art analysis </a:t>
            </a:r>
            <a:r>
              <a:rPr lang="en-US" sz="3200" dirty="0" smtClean="0"/>
              <a:t>in the interested research fields:</a:t>
            </a:r>
            <a:endParaRPr lang="en-US" sz="3200" dirty="0"/>
          </a:p>
          <a:p>
            <a:pPr marL="914400" lvl="2" indent="0">
              <a:buNone/>
            </a:pPr>
            <a:r>
              <a:rPr lang="en-US" dirty="0" smtClean="0"/>
              <a:t>Artificial </a:t>
            </a:r>
            <a:r>
              <a:rPr lang="en-US" dirty="0"/>
              <a:t>Intelligence</a:t>
            </a:r>
          </a:p>
          <a:p>
            <a:pPr marL="914400" lvl="2" indent="0">
              <a:buNone/>
            </a:pPr>
            <a:r>
              <a:rPr lang="en-US" dirty="0"/>
              <a:t>Pattern Recognition</a:t>
            </a:r>
          </a:p>
          <a:p>
            <a:pPr marL="914400" lvl="2" indent="0">
              <a:buNone/>
            </a:pPr>
            <a:r>
              <a:rPr lang="en-US" dirty="0"/>
              <a:t>Computer Vision </a:t>
            </a:r>
            <a:endParaRPr lang="en-US" dirty="0" smtClean="0"/>
          </a:p>
          <a:p>
            <a:pPr marL="444500" indent="-444500">
              <a:buFont typeface="Wingdings" charset="2"/>
              <a:buChar char="v"/>
            </a:pPr>
            <a:r>
              <a:rPr lang="en-US" dirty="0" smtClean="0"/>
              <a:t>Data set collection</a:t>
            </a:r>
          </a:p>
          <a:p>
            <a:pPr marL="444500" indent="-444500">
              <a:buFont typeface="Wingdings" charset="2"/>
              <a:buChar char="v"/>
            </a:pPr>
            <a:r>
              <a:rPr lang="en-US" dirty="0" smtClean="0"/>
              <a:t>Introduction of innovative algorithm</a:t>
            </a:r>
          </a:p>
          <a:p>
            <a:pPr marL="444500" indent="-444500">
              <a:buFont typeface="Wingdings" charset="2"/>
              <a:buChar char="v"/>
            </a:pPr>
            <a:r>
              <a:rPr lang="en-US" dirty="0" smtClean="0"/>
              <a:t>Implementation on Robots</a:t>
            </a:r>
          </a:p>
          <a:p>
            <a:pPr>
              <a:buFont typeface="Wingdings" charset="2"/>
              <a:buChar char="v"/>
            </a:pPr>
            <a:endParaRPr lang="en-US" dirty="0" smtClean="0"/>
          </a:p>
          <a:p>
            <a:pPr>
              <a:buFont typeface="Wingdings" charset="2"/>
              <a:buChar char="v"/>
            </a:pPr>
            <a:endParaRPr lang="en-US" dirty="0"/>
          </a:p>
        </p:txBody>
      </p:sp>
      <p:pic>
        <p:nvPicPr>
          <p:cNvPr id="5" name="Immagine 4" descr="loghi_12mm.p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0" y="6308520"/>
            <a:ext cx="2762249" cy="549479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SARACEN Scientific Results - G. Palestra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997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Scientific</a:t>
            </a:r>
            <a:r>
              <a:rPr lang="it-IT" dirty="0" smtClean="0"/>
              <a:t> Data </a:t>
            </a:r>
            <a:r>
              <a:rPr lang="it-IT" dirty="0"/>
              <a:t>Set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49" y="1825625"/>
            <a:ext cx="7988225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Video acquisition to test the implemented algorithm</a:t>
            </a:r>
          </a:p>
          <a:p>
            <a:pPr marL="457200" lvl="1" indent="0">
              <a:buNone/>
            </a:pPr>
            <a:r>
              <a:rPr lang="en-US" u="sng" dirty="0" smtClean="0"/>
              <a:t>Hardware component: </a:t>
            </a:r>
          </a:p>
          <a:p>
            <a:pPr marL="457200" lvl="1" indent="0">
              <a:buNone/>
            </a:pPr>
            <a:r>
              <a:rPr lang="en-US" dirty="0" smtClean="0"/>
              <a:t>video cameras, microphones, PC, Microsoft </a:t>
            </a:r>
            <a:r>
              <a:rPr lang="en-US" dirty="0" err="1" smtClean="0"/>
              <a:t>Kinect</a:t>
            </a:r>
            <a:endParaRPr lang="en-US" dirty="0" smtClean="0"/>
          </a:p>
          <a:p>
            <a:pPr marL="457200" lvl="1" indent="0">
              <a:buNone/>
            </a:pPr>
            <a:r>
              <a:rPr lang="en-US" u="sng" dirty="0" smtClean="0"/>
              <a:t>Software component: </a:t>
            </a:r>
          </a:p>
          <a:p>
            <a:pPr marL="457200" lvl="1" indent="0">
              <a:buNone/>
            </a:pPr>
            <a:r>
              <a:rPr lang="en-US" dirty="0" smtClean="0"/>
              <a:t>video and audio acquisition, sensor control</a:t>
            </a:r>
          </a:p>
          <a:p>
            <a:r>
              <a:rPr lang="en-US" dirty="0" smtClean="0"/>
              <a:t>3D Scene acquisition</a:t>
            </a:r>
          </a:p>
          <a:p>
            <a:r>
              <a:rPr lang="en-US" dirty="0" smtClean="0"/>
              <a:t>3D Localization</a:t>
            </a:r>
          </a:p>
        </p:txBody>
      </p:sp>
      <p:pic>
        <p:nvPicPr>
          <p:cNvPr id="5" name="Immagine 4" descr="loghi_12mm.p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0" y="6308520"/>
            <a:ext cx="2762249" cy="549479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SARACEN Scientific Results - G. Palestra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982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Scientific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Data Set</a:t>
            </a:r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One of the fir</a:t>
            </a:r>
            <a:r>
              <a:rPr lang="it-IT" sz="2400" dirty="0" smtClean="0"/>
              <a:t>st</a:t>
            </a:r>
            <a:r>
              <a:rPr lang="en-US" sz="2400" dirty="0" smtClean="0"/>
              <a:t> test implemented data set acquired at </a:t>
            </a:r>
            <a:r>
              <a:rPr lang="en-US" sz="2400" dirty="0" err="1" smtClean="0"/>
              <a:t>Istituto</a:t>
            </a:r>
            <a:r>
              <a:rPr lang="en-US" sz="2400" dirty="0" smtClean="0"/>
              <a:t> </a:t>
            </a:r>
            <a:r>
              <a:rPr lang="en-US" sz="2400" dirty="0"/>
              <a:t>di </a:t>
            </a:r>
            <a:r>
              <a:rPr lang="en-US" sz="2400" dirty="0" err="1"/>
              <a:t>Fisiologia</a:t>
            </a:r>
            <a:r>
              <a:rPr lang="en-US" sz="2400" dirty="0"/>
              <a:t> </a:t>
            </a:r>
            <a:r>
              <a:rPr lang="en-US" sz="2400" dirty="0" err="1" smtClean="0"/>
              <a:t>Clinica</a:t>
            </a:r>
            <a:r>
              <a:rPr lang="en-US" sz="2400" dirty="0" smtClean="0"/>
              <a:t>, CNR, Messina - Italy</a:t>
            </a:r>
            <a:endParaRPr lang="en-US" sz="2400" dirty="0"/>
          </a:p>
          <a:p>
            <a:endParaRPr lang="it-IT" sz="2400" dirty="0"/>
          </a:p>
        </p:txBody>
      </p:sp>
      <p:pic>
        <p:nvPicPr>
          <p:cNvPr id="4" name="SARACEN_tes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3063" y="1140078"/>
            <a:ext cx="5539415" cy="4154561"/>
          </a:xfrm>
          <a:prstGeom prst="rect">
            <a:avLst/>
          </a:prstGeom>
        </p:spPr>
      </p:pic>
      <p:pic>
        <p:nvPicPr>
          <p:cNvPr id="9" name="Immagine 8" descr="loghi_12mm.p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0" y="6308520"/>
            <a:ext cx="2762249" cy="549479"/>
          </a:xfrm>
          <a:prstGeom prst="rect">
            <a:avLst/>
          </a:prstGeom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SARACEN Scientific Results - G. Palestra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180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COGROB 2014 </a:t>
            </a:r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03" r="-13203"/>
          <a:stretch>
            <a:fillRect/>
          </a:stretch>
        </p:blipFill>
        <p:spPr>
          <a:xfrm>
            <a:off x="3698876" y="68781"/>
            <a:ext cx="5080000" cy="6105957"/>
          </a:xfrm>
        </p:spPr>
      </p:pic>
      <p:sp>
        <p:nvSpPr>
          <p:cNvPr id="5" name="Segnaposto testo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8" name="Immagine 7" descr="loghi_12mm.p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0" y="6308520"/>
            <a:ext cx="2762249" cy="549479"/>
          </a:xfrm>
          <a:prstGeom prst="rect">
            <a:avLst/>
          </a:prstGeom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SARACEN Scientific Results - G. Palestra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01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Work in Progress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Facial Recognition</a:t>
            </a:r>
            <a:endParaRPr lang="en-GB" dirty="0"/>
          </a:p>
          <a:p>
            <a:r>
              <a:rPr lang="en-GB" dirty="0"/>
              <a:t>Tracking</a:t>
            </a:r>
          </a:p>
          <a:p>
            <a:r>
              <a:rPr lang="en-GB" dirty="0" smtClean="0"/>
              <a:t>Autism </a:t>
            </a:r>
            <a:r>
              <a:rPr lang="en-GB" dirty="0"/>
              <a:t>and R</a:t>
            </a:r>
            <a:r>
              <a:rPr lang="en-GB" dirty="0" smtClean="0"/>
              <a:t>obots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SARACEN Scientific Results - G. Palestra</a:t>
            </a:r>
            <a:endParaRPr lang="it-IT"/>
          </a:p>
        </p:txBody>
      </p:sp>
      <p:pic>
        <p:nvPicPr>
          <p:cNvPr id="5" name="Immagine 4" descr="loghi_12mm.p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0" y="6308520"/>
            <a:ext cx="2762249" cy="54947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625" y="1029663"/>
            <a:ext cx="2567667" cy="332117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437" y="2692377"/>
            <a:ext cx="2564376" cy="331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Reward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603" y="2136085"/>
            <a:ext cx="2829871" cy="314137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918" y="4030830"/>
            <a:ext cx="2801003" cy="186687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872" y="1842294"/>
            <a:ext cx="2801003" cy="2092337"/>
          </a:xfrm>
          <a:prstGeom prst="rect">
            <a:avLst/>
          </a:prstGeom>
        </p:spPr>
      </p:pic>
      <p:sp>
        <p:nvSpPr>
          <p:cNvPr id="14" name="Segnaposto contenuto 2"/>
          <p:cNvSpPr>
            <a:spLocks noGrp="1"/>
          </p:cNvSpPr>
          <p:nvPr>
            <p:ph idx="1"/>
          </p:nvPr>
        </p:nvSpPr>
        <p:spPr>
          <a:xfrm>
            <a:off x="628650" y="1666875"/>
            <a:ext cx="7886700" cy="4510088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Lamarck SMAU Price (</a:t>
            </a:r>
            <a:r>
              <a:rPr lang="it-IT" dirty="0" err="1" smtClean="0"/>
              <a:t>February</a:t>
            </a:r>
            <a:r>
              <a:rPr lang="it-IT" dirty="0" smtClean="0"/>
              <a:t> 2014)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79" y="2769301"/>
            <a:ext cx="3886200" cy="3609837"/>
          </a:xfrm>
        </p:spPr>
      </p:pic>
      <p:pic>
        <p:nvPicPr>
          <p:cNvPr id="8" name="Immagine 7" descr="loghi_12mm.ps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0" y="6308520"/>
            <a:ext cx="2762249" cy="549479"/>
          </a:xfrm>
          <a:prstGeom prst="rect">
            <a:avLst/>
          </a:prstGeom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SARACEN Scientific Results - G. Palestra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999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Esposizione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251</TotalTime>
  <Words>310</Words>
  <Application>Microsoft Office PowerPoint</Application>
  <PresentationFormat>Presentazione su schermo (4:3)</PresentationFormat>
  <Paragraphs>59</Paragraphs>
  <Slides>9</Slides>
  <Notes>4</Notes>
  <HiddenSlides>0</HiddenSlides>
  <MMClips>1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9</vt:i4>
      </vt:variant>
    </vt:vector>
  </HeadingPairs>
  <TitlesOfParts>
    <vt:vector size="11" baseType="lpstr">
      <vt:lpstr>Tema di Office</vt:lpstr>
      <vt:lpstr>1_Tema di Office</vt:lpstr>
      <vt:lpstr>Presentazione standard di PowerPoint</vt:lpstr>
      <vt:lpstr>Index</vt:lpstr>
      <vt:lpstr>The Project</vt:lpstr>
      <vt:lpstr>Research &amp; Development</vt:lpstr>
      <vt:lpstr>Scientific Data Set</vt:lpstr>
      <vt:lpstr>Scientific Data Set</vt:lpstr>
      <vt:lpstr>COGROB 2014 </vt:lpstr>
      <vt:lpstr>Work in Progress</vt:lpstr>
      <vt:lpstr>Reward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magma</dc:creator>
  <cp:lastModifiedBy>Giaquinto Manuela</cp:lastModifiedBy>
  <cp:revision>43</cp:revision>
  <dcterms:created xsi:type="dcterms:W3CDTF">2014-04-08T10:03:56Z</dcterms:created>
  <dcterms:modified xsi:type="dcterms:W3CDTF">2014-04-10T11:06:08Z</dcterms:modified>
</cp:coreProperties>
</file>