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68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02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97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9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29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08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52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50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83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76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3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27F6-B167-4C52-A440-1FAF1870110E}" type="datetimeFigureOut">
              <a:rPr lang="it-IT" smtClean="0"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D7914-BEE4-4E72-B3C9-72A5456FC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73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r="12671"/>
          <a:stretch/>
        </p:blipFill>
        <p:spPr bwMode="auto">
          <a:xfrm>
            <a:off x="0" y="0"/>
            <a:ext cx="9144000" cy="689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2441"/>
          <a:stretch/>
        </p:blipFill>
        <p:spPr bwMode="auto">
          <a:xfrm>
            <a:off x="0" y="-1"/>
            <a:ext cx="9143999" cy="684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2555"/>
          <a:stretch/>
        </p:blipFill>
        <p:spPr bwMode="auto">
          <a:xfrm>
            <a:off x="17493" y="0"/>
            <a:ext cx="91346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2441"/>
          <a:stretch/>
        </p:blipFill>
        <p:spPr bwMode="auto">
          <a:xfrm>
            <a:off x="-15229" y="0"/>
            <a:ext cx="91627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2555"/>
          <a:stretch/>
        </p:blipFill>
        <p:spPr bwMode="auto">
          <a:xfrm>
            <a:off x="3514" y="-1"/>
            <a:ext cx="9144000" cy="686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2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r="12901"/>
          <a:stretch/>
        </p:blipFill>
        <p:spPr bwMode="auto">
          <a:xfrm>
            <a:off x="2026" y="0"/>
            <a:ext cx="9141974" cy="68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5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r="12556"/>
          <a:stretch/>
        </p:blipFill>
        <p:spPr bwMode="auto">
          <a:xfrm>
            <a:off x="0" y="17863"/>
            <a:ext cx="9144000" cy="687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2555"/>
          <a:stretch/>
        </p:blipFill>
        <p:spPr bwMode="auto">
          <a:xfrm>
            <a:off x="0" y="-1"/>
            <a:ext cx="9144000" cy="686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r="12555"/>
          <a:stretch/>
        </p:blipFill>
        <p:spPr bwMode="auto">
          <a:xfrm>
            <a:off x="0" y="0"/>
            <a:ext cx="9144000" cy="68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r="12555"/>
          <a:stretch/>
        </p:blipFill>
        <p:spPr bwMode="auto">
          <a:xfrm>
            <a:off x="0" y="0"/>
            <a:ext cx="9144000" cy="687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2555"/>
          <a:stretch/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7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" b="299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1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quadranif</dc:creator>
  <cp:lastModifiedBy>Marino Fabio</cp:lastModifiedBy>
  <cp:revision>4</cp:revision>
  <dcterms:created xsi:type="dcterms:W3CDTF">2013-03-17T12:58:36Z</dcterms:created>
  <dcterms:modified xsi:type="dcterms:W3CDTF">2013-03-19T17:10:48Z</dcterms:modified>
</cp:coreProperties>
</file>