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366" r:id="rId3"/>
    <p:sldId id="365" r:id="rId4"/>
    <p:sldId id="384" r:id="rId5"/>
    <p:sldId id="393" r:id="rId6"/>
    <p:sldId id="386" r:id="rId7"/>
    <p:sldId id="307" r:id="rId8"/>
    <p:sldId id="377" r:id="rId9"/>
    <p:sldId id="313" r:id="rId10"/>
    <p:sldId id="394" r:id="rId11"/>
  </p:sldIdLst>
  <p:sldSz cx="9144000" cy="6858000" type="screen4x3"/>
  <p:notesSz cx="7099300" cy="10234613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ile chi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Stile chiaro 2 - Color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tile chiaro 1 - Color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432" autoAdjust="0"/>
    <p:restoredTop sz="94660"/>
  </p:normalViewPr>
  <p:slideViewPr>
    <p:cSldViewPr snapToObjects="1">
      <p:cViewPr>
        <p:scale>
          <a:sx n="75" d="100"/>
          <a:sy n="75" d="100"/>
        </p:scale>
        <p:origin x="-10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76" d="100"/>
          <a:sy n="76" d="100"/>
        </p:scale>
        <p:origin x="-2076" y="-102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5FF520-7E10-42BF-B4FB-7BAB0CF32480}" type="doc">
      <dgm:prSet loTypeId="urn:microsoft.com/office/officeart/2005/8/layout/vList5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930AC9D-3A68-4C78-97BD-C9146EAAEC1E}">
      <dgm:prSet/>
      <dgm:spPr/>
      <dgm:t>
        <a:bodyPr/>
        <a:lstStyle/>
        <a:p>
          <a:pPr rtl="0"/>
          <a:r>
            <a:rPr lang="it-IT" b="1" dirty="0" smtClean="0"/>
            <a:t>MONITORAGGIO GEOTECNICO E STRUTTURALE DELLA LINEA AV</a:t>
          </a:r>
          <a:endParaRPr lang="it-IT" b="1" dirty="0"/>
        </a:p>
      </dgm:t>
    </dgm:pt>
    <dgm:pt modelId="{1CD5B104-D899-4058-978E-8EA4042B78B9}" type="parTrans" cxnId="{82007371-0291-42BA-BC54-55FCBBBE24F5}">
      <dgm:prSet/>
      <dgm:spPr/>
      <dgm:t>
        <a:bodyPr/>
        <a:lstStyle/>
        <a:p>
          <a:endParaRPr lang="it-IT" sz="2000"/>
        </a:p>
      </dgm:t>
    </dgm:pt>
    <dgm:pt modelId="{8391A054-60DD-4DAF-85DA-A3A368E8ACE0}" type="sibTrans" cxnId="{82007371-0291-42BA-BC54-55FCBBBE24F5}">
      <dgm:prSet/>
      <dgm:spPr/>
      <dgm:t>
        <a:bodyPr/>
        <a:lstStyle/>
        <a:p>
          <a:endParaRPr lang="it-IT" sz="2000"/>
        </a:p>
      </dgm:t>
    </dgm:pt>
    <dgm:pt modelId="{84DB7552-4312-4FA3-B53F-A48B53A728A6}">
      <dgm:prSet/>
      <dgm:spPr/>
      <dgm:t>
        <a:bodyPr/>
        <a:lstStyle/>
        <a:p>
          <a:pPr rtl="0"/>
          <a:r>
            <a:rPr lang="it-IT" sz="1400" b="1" dirty="0" smtClean="0"/>
            <a:t>MONITORAGGIO </a:t>
          </a:r>
          <a:r>
            <a:rPr lang="it-IT" sz="1400" b="1" dirty="0" err="1" smtClean="0"/>
            <a:t>DI</a:t>
          </a:r>
          <a:r>
            <a:rPr lang="it-IT" sz="1400" b="1" dirty="0" smtClean="0"/>
            <a:t> INFRASTRUTTURE </a:t>
          </a:r>
          <a:r>
            <a:rPr lang="it-IT" sz="1400" b="1" dirty="0" err="1" smtClean="0"/>
            <a:t>DI</a:t>
          </a:r>
          <a:r>
            <a:rPr lang="it-IT" sz="1400" b="1" dirty="0" smtClean="0"/>
            <a:t> </a:t>
          </a:r>
          <a:r>
            <a:rPr lang="it-IT" b="1" dirty="0" smtClean="0"/>
            <a:t>TRASPORTO</a:t>
          </a:r>
          <a:r>
            <a:rPr lang="it-IT" sz="1400" b="1" dirty="0" smtClean="0"/>
            <a:t> </a:t>
          </a:r>
          <a:r>
            <a:rPr lang="it-IT" sz="1400" b="1" dirty="0" err="1" smtClean="0"/>
            <a:t>DI</a:t>
          </a:r>
          <a:r>
            <a:rPr lang="it-IT" sz="1400" b="1" dirty="0" smtClean="0"/>
            <a:t> SUPERFICIE</a:t>
          </a:r>
          <a:endParaRPr lang="it-IT" sz="1400" dirty="0"/>
        </a:p>
      </dgm:t>
    </dgm:pt>
    <dgm:pt modelId="{490F098B-737E-4182-99D9-A9F87D0D3C59}" type="parTrans" cxnId="{0F55AD96-B254-4A90-8511-538414A7C713}">
      <dgm:prSet/>
      <dgm:spPr/>
      <dgm:t>
        <a:bodyPr/>
        <a:lstStyle/>
        <a:p>
          <a:endParaRPr lang="it-IT" sz="2000"/>
        </a:p>
      </dgm:t>
    </dgm:pt>
    <dgm:pt modelId="{72EC5667-4EAF-4E6E-AD47-7B5546B72748}" type="sibTrans" cxnId="{0F55AD96-B254-4A90-8511-538414A7C713}">
      <dgm:prSet/>
      <dgm:spPr/>
      <dgm:t>
        <a:bodyPr/>
        <a:lstStyle/>
        <a:p>
          <a:endParaRPr lang="it-IT" sz="2000"/>
        </a:p>
      </dgm:t>
    </dgm:pt>
    <dgm:pt modelId="{1831E5F2-D783-418A-A7FE-7805C773DDCE}">
      <dgm:prSet/>
      <dgm:spPr/>
      <dgm:t>
        <a:bodyPr/>
        <a:lstStyle/>
        <a:p>
          <a:pPr rtl="0"/>
          <a:r>
            <a:rPr lang="it-IT" sz="1400" b="1" dirty="0" smtClean="0"/>
            <a:t>MONITORAGGIO </a:t>
          </a:r>
          <a:r>
            <a:rPr lang="it-IT" sz="1400" b="1" dirty="0" err="1" smtClean="0"/>
            <a:t>DI</a:t>
          </a:r>
          <a:r>
            <a:rPr lang="it-IT" sz="1400" b="1" dirty="0" smtClean="0"/>
            <a:t> </a:t>
          </a:r>
          <a:r>
            <a:rPr lang="it-IT" b="1" dirty="0" smtClean="0"/>
            <a:t>DIGHE</a:t>
          </a:r>
          <a:endParaRPr lang="it-IT" sz="1400" b="1" dirty="0"/>
        </a:p>
      </dgm:t>
    </dgm:pt>
    <dgm:pt modelId="{219BA454-EAE8-4D86-8F5A-4E4630F0E359}" type="parTrans" cxnId="{DB3F78E7-153F-4E1F-AA70-A19C531538B4}">
      <dgm:prSet/>
      <dgm:spPr/>
      <dgm:t>
        <a:bodyPr/>
        <a:lstStyle/>
        <a:p>
          <a:endParaRPr lang="it-IT" sz="2000"/>
        </a:p>
      </dgm:t>
    </dgm:pt>
    <dgm:pt modelId="{0EB544DE-47A6-4678-8618-3796D1BC07AA}" type="sibTrans" cxnId="{DB3F78E7-153F-4E1F-AA70-A19C531538B4}">
      <dgm:prSet/>
      <dgm:spPr/>
      <dgm:t>
        <a:bodyPr/>
        <a:lstStyle/>
        <a:p>
          <a:endParaRPr lang="it-IT" sz="2000"/>
        </a:p>
      </dgm:t>
    </dgm:pt>
    <dgm:pt modelId="{1BEA19DF-688E-4DEA-94D0-DF188B8F68BF}">
      <dgm:prSet/>
      <dgm:spPr/>
      <dgm:t>
        <a:bodyPr/>
        <a:lstStyle/>
        <a:p>
          <a:pPr rtl="0"/>
          <a:r>
            <a:rPr lang="it-IT" sz="1400" b="1" dirty="0" smtClean="0"/>
            <a:t>DIAGNOSTICA NON DISTRUTTIVA SU STRUTTURE </a:t>
          </a:r>
          <a:r>
            <a:rPr lang="it-IT" sz="1400" b="1" dirty="0" err="1" smtClean="0"/>
            <a:t>DI</a:t>
          </a:r>
          <a:r>
            <a:rPr lang="it-IT" sz="1400" b="1" dirty="0" smtClean="0"/>
            <a:t> INTERESSE STORICO-ARTISTICO</a:t>
          </a:r>
          <a:endParaRPr lang="it-IT" sz="1400" dirty="0"/>
        </a:p>
      </dgm:t>
    </dgm:pt>
    <dgm:pt modelId="{53093275-DF50-4C75-9694-A909F2C839CC}" type="parTrans" cxnId="{B64D4BC2-FA04-43C9-A052-B0C8BA885436}">
      <dgm:prSet/>
      <dgm:spPr/>
      <dgm:t>
        <a:bodyPr/>
        <a:lstStyle/>
        <a:p>
          <a:endParaRPr lang="it-IT" sz="2000"/>
        </a:p>
      </dgm:t>
    </dgm:pt>
    <dgm:pt modelId="{F6C0EC9F-3B8F-4BAC-8266-D787F20420DF}" type="sibTrans" cxnId="{B64D4BC2-FA04-43C9-A052-B0C8BA885436}">
      <dgm:prSet/>
      <dgm:spPr/>
      <dgm:t>
        <a:bodyPr/>
        <a:lstStyle/>
        <a:p>
          <a:endParaRPr lang="it-IT" sz="2000"/>
        </a:p>
      </dgm:t>
    </dgm:pt>
    <dgm:pt modelId="{068CCB2A-8755-45FD-9B92-39EBC598C87D}">
      <dgm:prSet/>
      <dgm:spPr/>
      <dgm:t>
        <a:bodyPr/>
        <a:lstStyle/>
        <a:p>
          <a:pPr rtl="0"/>
          <a:r>
            <a:rPr lang="it-IT" sz="1400" b="1" dirty="0" smtClean="0"/>
            <a:t>MONITORAGGIO DELLE VIBRAZIONI SU </a:t>
          </a:r>
          <a:r>
            <a:rPr lang="it-IT" b="1" dirty="0" smtClean="0"/>
            <a:t>RECETTORI</a:t>
          </a:r>
          <a:r>
            <a:rPr lang="it-IT" sz="1400" b="1" dirty="0" smtClean="0"/>
            <a:t> DELLE LINEE METROPOLITANE</a:t>
          </a:r>
          <a:endParaRPr lang="it-IT" sz="1400" dirty="0"/>
        </a:p>
      </dgm:t>
    </dgm:pt>
    <dgm:pt modelId="{60F9C3B2-FBF8-4BAA-B347-996B9CD3A9DE}" type="parTrans" cxnId="{58E055F8-C844-4F4B-88F1-10D90DDAA523}">
      <dgm:prSet/>
      <dgm:spPr/>
      <dgm:t>
        <a:bodyPr/>
        <a:lstStyle/>
        <a:p>
          <a:endParaRPr lang="it-IT" sz="2000"/>
        </a:p>
      </dgm:t>
    </dgm:pt>
    <dgm:pt modelId="{212DEFF7-8EB2-467A-AD47-AA8F2A1A5148}" type="sibTrans" cxnId="{58E055F8-C844-4F4B-88F1-10D90DDAA523}">
      <dgm:prSet/>
      <dgm:spPr/>
      <dgm:t>
        <a:bodyPr/>
        <a:lstStyle/>
        <a:p>
          <a:endParaRPr lang="it-IT" sz="2000"/>
        </a:p>
      </dgm:t>
    </dgm:pt>
    <dgm:pt modelId="{815F1B15-78A7-4FC3-9268-3C8706410079}" type="pres">
      <dgm:prSet presAssocID="{7D5FF520-7E10-42BF-B4FB-7BAB0CF3248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DAE436D-3E15-402E-A59B-9B8888388028}" type="pres">
      <dgm:prSet presAssocID="{B930AC9D-3A68-4C78-97BD-C9146EAAEC1E}" presName="linNode" presStyleCnt="0"/>
      <dgm:spPr/>
    </dgm:pt>
    <dgm:pt modelId="{06FCF24E-26AB-486B-AE1F-FC42BD5A6FDC}" type="pres">
      <dgm:prSet presAssocID="{B930AC9D-3A68-4C78-97BD-C9146EAAEC1E}" presName="parentText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D08FDCB-BAE1-46A1-8080-6F404EF3EAF7}" type="pres">
      <dgm:prSet presAssocID="{8391A054-60DD-4DAF-85DA-A3A368E8ACE0}" presName="sp" presStyleCnt="0"/>
      <dgm:spPr/>
    </dgm:pt>
    <dgm:pt modelId="{73A1F920-448B-4720-9135-AB06A5567D96}" type="pres">
      <dgm:prSet presAssocID="{84DB7552-4312-4FA3-B53F-A48B53A728A6}" presName="linNode" presStyleCnt="0"/>
      <dgm:spPr/>
    </dgm:pt>
    <dgm:pt modelId="{92C91B7E-F4CC-48AD-95EF-186D7E613D64}" type="pres">
      <dgm:prSet presAssocID="{84DB7552-4312-4FA3-B53F-A48B53A728A6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783FA43-0348-48E3-8AEC-3DC8218343A4}" type="pres">
      <dgm:prSet presAssocID="{72EC5667-4EAF-4E6E-AD47-7B5546B72748}" presName="sp" presStyleCnt="0"/>
      <dgm:spPr/>
    </dgm:pt>
    <dgm:pt modelId="{17D0DA3E-A6B7-43B7-8F23-C8104BBA2B5A}" type="pres">
      <dgm:prSet presAssocID="{1831E5F2-D783-418A-A7FE-7805C773DDCE}" presName="linNode" presStyleCnt="0"/>
      <dgm:spPr/>
    </dgm:pt>
    <dgm:pt modelId="{EBE0B756-EC73-40E0-AAD3-25D3F241AC3E}" type="pres">
      <dgm:prSet presAssocID="{1831E5F2-D783-418A-A7FE-7805C773DDCE}" presName="parentText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9734921-B8F2-4A6F-96AC-7C6090443882}" type="pres">
      <dgm:prSet presAssocID="{0EB544DE-47A6-4678-8618-3796D1BC07AA}" presName="sp" presStyleCnt="0"/>
      <dgm:spPr/>
    </dgm:pt>
    <dgm:pt modelId="{B2CDC2EB-984F-4308-A184-7BFF850E3CA7}" type="pres">
      <dgm:prSet presAssocID="{1BEA19DF-688E-4DEA-94D0-DF188B8F68BF}" presName="linNode" presStyleCnt="0"/>
      <dgm:spPr/>
    </dgm:pt>
    <dgm:pt modelId="{833551FD-E3A1-4ABB-9FDF-8B37BDA334BC}" type="pres">
      <dgm:prSet presAssocID="{1BEA19DF-688E-4DEA-94D0-DF188B8F68BF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B2007F2-A205-4FD8-88A6-3356F61E5471}" type="pres">
      <dgm:prSet presAssocID="{F6C0EC9F-3B8F-4BAC-8266-D787F20420DF}" presName="sp" presStyleCnt="0"/>
      <dgm:spPr/>
    </dgm:pt>
    <dgm:pt modelId="{965EE5F3-4ACA-4AB3-B728-8E5D77175AAA}" type="pres">
      <dgm:prSet presAssocID="{068CCB2A-8755-45FD-9B92-39EBC598C87D}" presName="linNode" presStyleCnt="0"/>
      <dgm:spPr/>
    </dgm:pt>
    <dgm:pt modelId="{4D82AE9C-C3B9-4BE1-8EA0-587472CB9B98}" type="pres">
      <dgm:prSet presAssocID="{068CCB2A-8755-45FD-9B92-39EBC598C87D}" presName="parentText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87E0EF5-EF72-4623-B10F-25181209682E}" type="presOf" srcId="{068CCB2A-8755-45FD-9B92-39EBC598C87D}" destId="{4D82AE9C-C3B9-4BE1-8EA0-587472CB9B98}" srcOrd="0" destOrd="0" presId="urn:microsoft.com/office/officeart/2005/8/layout/vList5"/>
    <dgm:cxn modelId="{DB3F78E7-153F-4E1F-AA70-A19C531538B4}" srcId="{7D5FF520-7E10-42BF-B4FB-7BAB0CF32480}" destId="{1831E5F2-D783-418A-A7FE-7805C773DDCE}" srcOrd="2" destOrd="0" parTransId="{219BA454-EAE8-4D86-8F5A-4E4630F0E359}" sibTransId="{0EB544DE-47A6-4678-8618-3796D1BC07AA}"/>
    <dgm:cxn modelId="{0F55AD96-B254-4A90-8511-538414A7C713}" srcId="{7D5FF520-7E10-42BF-B4FB-7BAB0CF32480}" destId="{84DB7552-4312-4FA3-B53F-A48B53A728A6}" srcOrd="1" destOrd="0" parTransId="{490F098B-737E-4182-99D9-A9F87D0D3C59}" sibTransId="{72EC5667-4EAF-4E6E-AD47-7B5546B72748}"/>
    <dgm:cxn modelId="{AE660F47-FDFF-4050-9B04-E4C3607A7E69}" type="presOf" srcId="{84DB7552-4312-4FA3-B53F-A48B53A728A6}" destId="{92C91B7E-F4CC-48AD-95EF-186D7E613D64}" srcOrd="0" destOrd="0" presId="urn:microsoft.com/office/officeart/2005/8/layout/vList5"/>
    <dgm:cxn modelId="{A2CD4DFC-E9DE-4CF7-88ED-73CDFC612E69}" type="presOf" srcId="{B930AC9D-3A68-4C78-97BD-C9146EAAEC1E}" destId="{06FCF24E-26AB-486B-AE1F-FC42BD5A6FDC}" srcOrd="0" destOrd="0" presId="urn:microsoft.com/office/officeart/2005/8/layout/vList5"/>
    <dgm:cxn modelId="{58E055F8-C844-4F4B-88F1-10D90DDAA523}" srcId="{7D5FF520-7E10-42BF-B4FB-7BAB0CF32480}" destId="{068CCB2A-8755-45FD-9B92-39EBC598C87D}" srcOrd="4" destOrd="0" parTransId="{60F9C3B2-FBF8-4BAA-B347-996B9CD3A9DE}" sibTransId="{212DEFF7-8EB2-467A-AD47-AA8F2A1A5148}"/>
    <dgm:cxn modelId="{82007371-0291-42BA-BC54-55FCBBBE24F5}" srcId="{7D5FF520-7E10-42BF-B4FB-7BAB0CF32480}" destId="{B930AC9D-3A68-4C78-97BD-C9146EAAEC1E}" srcOrd="0" destOrd="0" parTransId="{1CD5B104-D899-4058-978E-8EA4042B78B9}" sibTransId="{8391A054-60DD-4DAF-85DA-A3A368E8ACE0}"/>
    <dgm:cxn modelId="{96F567DA-84E9-4B1A-9110-2061F0D0D021}" type="presOf" srcId="{1BEA19DF-688E-4DEA-94D0-DF188B8F68BF}" destId="{833551FD-E3A1-4ABB-9FDF-8B37BDA334BC}" srcOrd="0" destOrd="0" presId="urn:microsoft.com/office/officeart/2005/8/layout/vList5"/>
    <dgm:cxn modelId="{170AA6F1-B0B4-4303-B9DC-1325328C1957}" type="presOf" srcId="{7D5FF520-7E10-42BF-B4FB-7BAB0CF32480}" destId="{815F1B15-78A7-4FC3-9268-3C8706410079}" srcOrd="0" destOrd="0" presId="urn:microsoft.com/office/officeart/2005/8/layout/vList5"/>
    <dgm:cxn modelId="{B64D4BC2-FA04-43C9-A052-B0C8BA885436}" srcId="{7D5FF520-7E10-42BF-B4FB-7BAB0CF32480}" destId="{1BEA19DF-688E-4DEA-94D0-DF188B8F68BF}" srcOrd="3" destOrd="0" parTransId="{53093275-DF50-4C75-9694-A909F2C839CC}" sibTransId="{F6C0EC9F-3B8F-4BAC-8266-D787F20420DF}"/>
    <dgm:cxn modelId="{245E8AF4-189A-4765-84B8-9273DD1BDE60}" type="presOf" srcId="{1831E5F2-D783-418A-A7FE-7805C773DDCE}" destId="{EBE0B756-EC73-40E0-AAD3-25D3F241AC3E}" srcOrd="0" destOrd="0" presId="urn:microsoft.com/office/officeart/2005/8/layout/vList5"/>
    <dgm:cxn modelId="{F3B91DEB-3EE2-4897-92DC-B78B26D55305}" type="presParOf" srcId="{815F1B15-78A7-4FC3-9268-3C8706410079}" destId="{1DAE436D-3E15-402E-A59B-9B8888388028}" srcOrd="0" destOrd="0" presId="urn:microsoft.com/office/officeart/2005/8/layout/vList5"/>
    <dgm:cxn modelId="{F0E59D0A-133A-48AE-B44A-5DC4009961B9}" type="presParOf" srcId="{1DAE436D-3E15-402E-A59B-9B8888388028}" destId="{06FCF24E-26AB-486B-AE1F-FC42BD5A6FDC}" srcOrd="0" destOrd="0" presId="urn:microsoft.com/office/officeart/2005/8/layout/vList5"/>
    <dgm:cxn modelId="{127D565F-0744-4507-9ADF-49FE1E4CE565}" type="presParOf" srcId="{815F1B15-78A7-4FC3-9268-3C8706410079}" destId="{DD08FDCB-BAE1-46A1-8080-6F404EF3EAF7}" srcOrd="1" destOrd="0" presId="urn:microsoft.com/office/officeart/2005/8/layout/vList5"/>
    <dgm:cxn modelId="{D6554F1C-195E-4CAC-A5D6-C94E9325A01C}" type="presParOf" srcId="{815F1B15-78A7-4FC3-9268-3C8706410079}" destId="{73A1F920-448B-4720-9135-AB06A5567D96}" srcOrd="2" destOrd="0" presId="urn:microsoft.com/office/officeart/2005/8/layout/vList5"/>
    <dgm:cxn modelId="{05A1DDBB-1C42-4374-B34B-39FD58AA9A5C}" type="presParOf" srcId="{73A1F920-448B-4720-9135-AB06A5567D96}" destId="{92C91B7E-F4CC-48AD-95EF-186D7E613D64}" srcOrd="0" destOrd="0" presId="urn:microsoft.com/office/officeart/2005/8/layout/vList5"/>
    <dgm:cxn modelId="{75445614-BB12-40CE-98DB-B549848A3F78}" type="presParOf" srcId="{815F1B15-78A7-4FC3-9268-3C8706410079}" destId="{C783FA43-0348-48E3-8AEC-3DC8218343A4}" srcOrd="3" destOrd="0" presId="urn:microsoft.com/office/officeart/2005/8/layout/vList5"/>
    <dgm:cxn modelId="{4FCFFB0D-2D16-440C-9AB5-5413A8F57DB7}" type="presParOf" srcId="{815F1B15-78A7-4FC3-9268-3C8706410079}" destId="{17D0DA3E-A6B7-43B7-8F23-C8104BBA2B5A}" srcOrd="4" destOrd="0" presId="urn:microsoft.com/office/officeart/2005/8/layout/vList5"/>
    <dgm:cxn modelId="{A65406FF-907B-48EB-90BD-09AA798FB9C7}" type="presParOf" srcId="{17D0DA3E-A6B7-43B7-8F23-C8104BBA2B5A}" destId="{EBE0B756-EC73-40E0-AAD3-25D3F241AC3E}" srcOrd="0" destOrd="0" presId="urn:microsoft.com/office/officeart/2005/8/layout/vList5"/>
    <dgm:cxn modelId="{2F580F93-7365-460F-8DCC-964504FC6216}" type="presParOf" srcId="{815F1B15-78A7-4FC3-9268-3C8706410079}" destId="{19734921-B8F2-4A6F-96AC-7C6090443882}" srcOrd="5" destOrd="0" presId="urn:microsoft.com/office/officeart/2005/8/layout/vList5"/>
    <dgm:cxn modelId="{42C56E43-D1BF-4A01-9E9E-5C827A7B54A2}" type="presParOf" srcId="{815F1B15-78A7-4FC3-9268-3C8706410079}" destId="{B2CDC2EB-984F-4308-A184-7BFF850E3CA7}" srcOrd="6" destOrd="0" presId="urn:microsoft.com/office/officeart/2005/8/layout/vList5"/>
    <dgm:cxn modelId="{F485E733-F349-4730-8E60-2E83148CC810}" type="presParOf" srcId="{B2CDC2EB-984F-4308-A184-7BFF850E3CA7}" destId="{833551FD-E3A1-4ABB-9FDF-8B37BDA334BC}" srcOrd="0" destOrd="0" presId="urn:microsoft.com/office/officeart/2005/8/layout/vList5"/>
    <dgm:cxn modelId="{54D771AE-A5A0-4BFE-8578-54F7F124AC36}" type="presParOf" srcId="{815F1B15-78A7-4FC3-9268-3C8706410079}" destId="{1B2007F2-A205-4FD8-88A6-3356F61E5471}" srcOrd="7" destOrd="0" presId="urn:microsoft.com/office/officeart/2005/8/layout/vList5"/>
    <dgm:cxn modelId="{B86CD0FB-3C7B-4A5C-A6C9-E5B2B3F07E5B}" type="presParOf" srcId="{815F1B15-78A7-4FC3-9268-3C8706410079}" destId="{965EE5F3-4ACA-4AB3-B728-8E5D77175AAA}" srcOrd="8" destOrd="0" presId="urn:microsoft.com/office/officeart/2005/8/layout/vList5"/>
    <dgm:cxn modelId="{B6FEE24F-1E79-4D7F-867C-2D1D4A3E6469}" type="presParOf" srcId="{965EE5F3-4ACA-4AB3-B728-8E5D77175AAA}" destId="{4D82AE9C-C3B9-4BE1-8EA0-587472CB9B98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D3878D-FB50-42F3-B93D-BCC682DCE0DD}" type="doc">
      <dgm:prSet loTypeId="urn:microsoft.com/office/officeart/2005/8/layout/vList4#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7378DD6F-0956-46DA-9E0B-1AEF2601981F}">
      <dgm:prSet phldrT="[Testo]"/>
      <dgm:spPr/>
      <dgm:t>
        <a:bodyPr/>
        <a:lstStyle/>
        <a:p>
          <a:r>
            <a:rPr lang="it-IT" b="1" i="1" dirty="0" smtClean="0"/>
            <a:t>Monitoraggio di rilievi franosi (*)</a:t>
          </a:r>
          <a:endParaRPr lang="it-IT" dirty="0" smtClean="0"/>
        </a:p>
        <a:p>
          <a:r>
            <a:rPr lang="it-IT" i="1" dirty="0" smtClean="0"/>
            <a:t>Misura del pattern inclinometrico superficiale per il monitoraggio in continuo di rilievi franosi superficiali e a cinematica lenta</a:t>
          </a:r>
          <a:endParaRPr lang="it-IT" dirty="0" smtClean="0"/>
        </a:p>
        <a:p>
          <a:endParaRPr lang="it-IT" dirty="0"/>
        </a:p>
      </dgm:t>
    </dgm:pt>
    <dgm:pt modelId="{ED5F48AC-9038-42BA-B05A-E16E797A62A0}" type="parTrans" cxnId="{44DFEDD9-1958-45B7-A05C-E8E9227E98AA}">
      <dgm:prSet/>
      <dgm:spPr/>
      <dgm:t>
        <a:bodyPr/>
        <a:lstStyle/>
        <a:p>
          <a:endParaRPr lang="it-IT"/>
        </a:p>
      </dgm:t>
    </dgm:pt>
    <dgm:pt modelId="{A4C1F410-9519-4D93-8620-C024928F8DD7}" type="sibTrans" cxnId="{44DFEDD9-1958-45B7-A05C-E8E9227E98AA}">
      <dgm:prSet/>
      <dgm:spPr/>
      <dgm:t>
        <a:bodyPr/>
        <a:lstStyle/>
        <a:p>
          <a:endParaRPr lang="it-IT"/>
        </a:p>
      </dgm:t>
    </dgm:pt>
    <dgm:pt modelId="{BD2B1D4F-801F-4387-AAF7-B4838EFF30B1}">
      <dgm:prSet phldrT="[Testo]"/>
      <dgm:spPr/>
      <dgm:t>
        <a:bodyPr/>
        <a:lstStyle/>
        <a:p>
          <a:r>
            <a:rPr lang="it-IT" b="1" i="1" dirty="0" smtClean="0"/>
            <a:t>Monitoraggio vibrazionale a bordo autobus (*)</a:t>
          </a:r>
          <a:endParaRPr lang="it-IT" dirty="0" smtClean="0"/>
        </a:p>
        <a:p>
          <a:r>
            <a:rPr lang="it-IT" i="1" dirty="0" smtClean="0"/>
            <a:t>Misura del pattern vibrazionale a bordo autobus per ottimizzazione della gestione di flotte di mezzi di trasporto pubblico urbano</a:t>
          </a:r>
          <a:endParaRPr lang="it-IT" dirty="0" smtClean="0"/>
        </a:p>
        <a:p>
          <a:endParaRPr lang="it-IT" dirty="0"/>
        </a:p>
      </dgm:t>
    </dgm:pt>
    <dgm:pt modelId="{E2B92198-1F94-4578-9941-EE7FCF1FCC7D}" type="parTrans" cxnId="{2FE5734C-2AD8-46D6-9CAD-69E7722575C2}">
      <dgm:prSet/>
      <dgm:spPr/>
      <dgm:t>
        <a:bodyPr/>
        <a:lstStyle/>
        <a:p>
          <a:endParaRPr lang="it-IT"/>
        </a:p>
      </dgm:t>
    </dgm:pt>
    <dgm:pt modelId="{9BD53BAF-73EE-4E9D-BA16-5F817CCB6D3A}" type="sibTrans" cxnId="{2FE5734C-2AD8-46D6-9CAD-69E7722575C2}">
      <dgm:prSet/>
      <dgm:spPr/>
      <dgm:t>
        <a:bodyPr/>
        <a:lstStyle/>
        <a:p>
          <a:endParaRPr lang="it-IT"/>
        </a:p>
      </dgm:t>
    </dgm:pt>
    <dgm:pt modelId="{334A3AC4-D6E1-4773-A76D-FC31B0D6B0AE}">
      <dgm:prSet/>
      <dgm:spPr/>
      <dgm:t>
        <a:bodyPr/>
        <a:lstStyle/>
        <a:p>
          <a:r>
            <a:rPr lang="it-IT" b="1" i="1" dirty="0" smtClean="0"/>
            <a:t>Monitoraggio di quadri fessurativi su ponti ferroviari in muratura (*)</a:t>
          </a:r>
          <a:endParaRPr lang="it-IT" dirty="0" smtClean="0"/>
        </a:p>
        <a:p>
          <a:r>
            <a:rPr lang="it-IT" i="1" dirty="0" smtClean="0"/>
            <a:t>Misura degli sfasamenti temporali dei profili accelerometrici tra punti misura contigui su reti di misure distribuite su strutture e infrastrutture</a:t>
          </a:r>
          <a:endParaRPr lang="it-IT" dirty="0" smtClean="0"/>
        </a:p>
        <a:p>
          <a:endParaRPr lang="it-IT" dirty="0"/>
        </a:p>
      </dgm:t>
    </dgm:pt>
    <dgm:pt modelId="{2B7955FD-8EE3-486F-9BE2-0DC424E6C656}" type="parTrans" cxnId="{851F9A96-851F-4236-8891-6C5434CD6BD8}">
      <dgm:prSet/>
      <dgm:spPr/>
      <dgm:t>
        <a:bodyPr/>
        <a:lstStyle/>
        <a:p>
          <a:endParaRPr lang="it-IT"/>
        </a:p>
      </dgm:t>
    </dgm:pt>
    <dgm:pt modelId="{DC016A5C-7C21-4101-9419-CC1B8A97C929}" type="sibTrans" cxnId="{851F9A96-851F-4236-8891-6C5434CD6BD8}">
      <dgm:prSet/>
      <dgm:spPr/>
      <dgm:t>
        <a:bodyPr/>
        <a:lstStyle/>
        <a:p>
          <a:endParaRPr lang="it-IT"/>
        </a:p>
      </dgm:t>
    </dgm:pt>
    <dgm:pt modelId="{42359879-4834-4196-B743-36BE1F818028}">
      <dgm:prSet phldrT="[Testo]"/>
      <dgm:spPr/>
      <dgm:t>
        <a:bodyPr/>
        <a:lstStyle/>
        <a:p>
          <a:r>
            <a:rPr lang="it-IT" b="1" i="1" dirty="0" smtClean="0"/>
            <a:t>Monitoraggio dell’efficienza prestazionale di tappetini antivibranti (*)</a:t>
          </a:r>
          <a:endParaRPr lang="it-IT" dirty="0" smtClean="0"/>
        </a:p>
        <a:p>
          <a:r>
            <a:rPr lang="it-IT" i="1" dirty="0" smtClean="0"/>
            <a:t>Misura dell’attenuazione della vibrazioni prodotta da un tappetino antivibrante in ambito ferroviario</a:t>
          </a:r>
          <a:endParaRPr lang="it-IT" dirty="0" smtClean="0"/>
        </a:p>
        <a:p>
          <a:endParaRPr lang="it-IT" b="1" i="1" dirty="0"/>
        </a:p>
      </dgm:t>
    </dgm:pt>
    <dgm:pt modelId="{45EA22A1-1302-4FCB-9994-E32C6141EFBD}" type="sibTrans" cxnId="{D99447AF-FD8E-4003-9BB8-24C6997DB349}">
      <dgm:prSet/>
      <dgm:spPr/>
      <dgm:t>
        <a:bodyPr/>
        <a:lstStyle/>
        <a:p>
          <a:endParaRPr lang="it-IT"/>
        </a:p>
      </dgm:t>
    </dgm:pt>
    <dgm:pt modelId="{4FB1059E-CF53-4D45-8212-E8C7560E1A66}" type="parTrans" cxnId="{D99447AF-FD8E-4003-9BB8-24C6997DB349}">
      <dgm:prSet/>
      <dgm:spPr/>
      <dgm:t>
        <a:bodyPr/>
        <a:lstStyle/>
        <a:p>
          <a:endParaRPr lang="it-IT"/>
        </a:p>
      </dgm:t>
    </dgm:pt>
    <dgm:pt modelId="{49024AB7-867D-4D39-9463-B3822A9E768E}" type="pres">
      <dgm:prSet presAssocID="{C4D3878D-FB50-42F3-B93D-BCC682DCE0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EF0C436-77D9-4EEB-9586-7C0507E3C849}" type="pres">
      <dgm:prSet presAssocID="{7378DD6F-0956-46DA-9E0B-1AEF2601981F}" presName="comp" presStyleCnt="0"/>
      <dgm:spPr/>
    </dgm:pt>
    <dgm:pt modelId="{E907B6E8-D6FC-48F2-88DD-580188B9D709}" type="pres">
      <dgm:prSet presAssocID="{7378DD6F-0956-46DA-9E0B-1AEF2601981F}" presName="box" presStyleLbl="node1" presStyleIdx="0" presStyleCnt="4"/>
      <dgm:spPr/>
      <dgm:t>
        <a:bodyPr/>
        <a:lstStyle/>
        <a:p>
          <a:endParaRPr lang="it-IT"/>
        </a:p>
      </dgm:t>
    </dgm:pt>
    <dgm:pt modelId="{7ACBF3A8-9D80-4BB9-8607-75CCD374D26C}" type="pres">
      <dgm:prSet presAssocID="{7378DD6F-0956-46DA-9E0B-1AEF2601981F}" presName="img" presStyleLbl="fgImgPlace1" presStyleIdx="0" presStyleCnt="4" custScaleX="107198" custLinFactNeighborX="-37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AEBCC4-E2EB-4B5D-AED4-E026AFF8141A}" type="pres">
      <dgm:prSet presAssocID="{7378DD6F-0956-46DA-9E0B-1AEF2601981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E88CC7-7A1A-4598-A23E-66351A8F3608}" type="pres">
      <dgm:prSet presAssocID="{A4C1F410-9519-4D93-8620-C024928F8DD7}" presName="spacer" presStyleCnt="0"/>
      <dgm:spPr/>
    </dgm:pt>
    <dgm:pt modelId="{BA250017-EAC5-4306-9FAA-EE2360689F6A}" type="pres">
      <dgm:prSet presAssocID="{42359879-4834-4196-B743-36BE1F818028}" presName="comp" presStyleCnt="0"/>
      <dgm:spPr/>
    </dgm:pt>
    <dgm:pt modelId="{5D1F102A-5D77-4FA9-9DEF-7E874EB3B986}" type="pres">
      <dgm:prSet presAssocID="{42359879-4834-4196-B743-36BE1F818028}" presName="box" presStyleLbl="node1" presStyleIdx="1" presStyleCnt="4"/>
      <dgm:spPr/>
      <dgm:t>
        <a:bodyPr/>
        <a:lstStyle/>
        <a:p>
          <a:endParaRPr lang="it-IT"/>
        </a:p>
      </dgm:t>
    </dgm:pt>
    <dgm:pt modelId="{A31F1EF5-682C-412D-9FE6-F07DDE589CDC}" type="pres">
      <dgm:prSet presAssocID="{42359879-4834-4196-B743-36BE1F81802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080467-F9C1-4ED6-8DE7-D941072912A1}" type="pres">
      <dgm:prSet presAssocID="{42359879-4834-4196-B743-36BE1F81802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5F60F9-C81D-455D-992F-33C47103D3DC}" type="pres">
      <dgm:prSet presAssocID="{45EA22A1-1302-4FCB-9994-E32C6141EFBD}" presName="spacer" presStyleCnt="0"/>
      <dgm:spPr/>
    </dgm:pt>
    <dgm:pt modelId="{DCEB039B-BC6F-4F64-AB83-6004D2B6B6BC}" type="pres">
      <dgm:prSet presAssocID="{BD2B1D4F-801F-4387-AAF7-B4838EFF30B1}" presName="comp" presStyleCnt="0"/>
      <dgm:spPr/>
    </dgm:pt>
    <dgm:pt modelId="{324C267C-2B85-44EF-BFD3-C07FAAF49FC0}" type="pres">
      <dgm:prSet presAssocID="{BD2B1D4F-801F-4387-AAF7-B4838EFF30B1}" presName="box" presStyleLbl="node1" presStyleIdx="2" presStyleCnt="4"/>
      <dgm:spPr/>
      <dgm:t>
        <a:bodyPr/>
        <a:lstStyle/>
        <a:p>
          <a:endParaRPr lang="it-IT"/>
        </a:p>
      </dgm:t>
    </dgm:pt>
    <dgm:pt modelId="{5D230BDF-D9A4-419F-A0B4-671ACF29EB26}" type="pres">
      <dgm:prSet presAssocID="{BD2B1D4F-801F-4387-AAF7-B4838EFF30B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E32714A-BF3A-4533-A46C-1AA44BBFFAF0}" type="pres">
      <dgm:prSet presAssocID="{BD2B1D4F-801F-4387-AAF7-B4838EFF30B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F59B9E-FA82-4E81-95C6-8BA374294DC1}" type="pres">
      <dgm:prSet presAssocID="{9BD53BAF-73EE-4E9D-BA16-5F817CCB6D3A}" presName="spacer" presStyleCnt="0"/>
      <dgm:spPr/>
    </dgm:pt>
    <dgm:pt modelId="{9AE26DE7-673F-4175-A49F-EB49A43BF79C}" type="pres">
      <dgm:prSet presAssocID="{334A3AC4-D6E1-4773-A76D-FC31B0D6B0AE}" presName="comp" presStyleCnt="0"/>
      <dgm:spPr/>
    </dgm:pt>
    <dgm:pt modelId="{2DFC08A5-E653-4715-A556-188EF1406946}" type="pres">
      <dgm:prSet presAssocID="{334A3AC4-D6E1-4773-A76D-FC31B0D6B0AE}" presName="box" presStyleLbl="node1" presStyleIdx="3" presStyleCnt="4"/>
      <dgm:spPr/>
      <dgm:t>
        <a:bodyPr/>
        <a:lstStyle/>
        <a:p>
          <a:endParaRPr lang="it-IT"/>
        </a:p>
      </dgm:t>
    </dgm:pt>
    <dgm:pt modelId="{CAA2A51F-2957-45F2-A216-3420E4613208}" type="pres">
      <dgm:prSet presAssocID="{334A3AC4-D6E1-4773-A76D-FC31B0D6B0A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6256B48-7362-4147-A4B3-8B7CEC78CEE4}" type="pres">
      <dgm:prSet presAssocID="{334A3AC4-D6E1-4773-A76D-FC31B0D6B0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B467D5BF-CE6D-4B35-8125-D277D008969F}" type="presOf" srcId="{C4D3878D-FB50-42F3-B93D-BCC682DCE0DD}" destId="{49024AB7-867D-4D39-9463-B3822A9E768E}" srcOrd="0" destOrd="0" presId="urn:microsoft.com/office/officeart/2005/8/layout/vList4#1"/>
    <dgm:cxn modelId="{A54A36F9-9E8E-412D-9D4F-39EA738A6022}" type="presOf" srcId="{42359879-4834-4196-B743-36BE1F818028}" destId="{14080467-F9C1-4ED6-8DE7-D941072912A1}" srcOrd="1" destOrd="0" presId="urn:microsoft.com/office/officeart/2005/8/layout/vList4#1"/>
    <dgm:cxn modelId="{ADD04420-AC57-44BC-BB21-26955AA6A572}" type="presOf" srcId="{7378DD6F-0956-46DA-9E0B-1AEF2601981F}" destId="{E907B6E8-D6FC-48F2-88DD-580188B9D709}" srcOrd="0" destOrd="0" presId="urn:microsoft.com/office/officeart/2005/8/layout/vList4#1"/>
    <dgm:cxn modelId="{33135D88-2F4B-404A-B474-A295CEE13392}" type="presOf" srcId="{BD2B1D4F-801F-4387-AAF7-B4838EFF30B1}" destId="{324C267C-2B85-44EF-BFD3-C07FAAF49FC0}" srcOrd="0" destOrd="0" presId="urn:microsoft.com/office/officeart/2005/8/layout/vList4#1"/>
    <dgm:cxn modelId="{D99447AF-FD8E-4003-9BB8-24C6997DB349}" srcId="{C4D3878D-FB50-42F3-B93D-BCC682DCE0DD}" destId="{42359879-4834-4196-B743-36BE1F818028}" srcOrd="1" destOrd="0" parTransId="{4FB1059E-CF53-4D45-8212-E8C7560E1A66}" sibTransId="{45EA22A1-1302-4FCB-9994-E32C6141EFBD}"/>
    <dgm:cxn modelId="{684A1D35-4D31-4615-A47B-31BCB08543D2}" type="presOf" srcId="{334A3AC4-D6E1-4773-A76D-FC31B0D6B0AE}" destId="{36256B48-7362-4147-A4B3-8B7CEC78CEE4}" srcOrd="1" destOrd="0" presId="urn:microsoft.com/office/officeart/2005/8/layout/vList4#1"/>
    <dgm:cxn modelId="{0A5DCFD7-D343-4A6D-A038-2EF727905611}" type="presOf" srcId="{334A3AC4-D6E1-4773-A76D-FC31B0D6B0AE}" destId="{2DFC08A5-E653-4715-A556-188EF1406946}" srcOrd="0" destOrd="0" presId="urn:microsoft.com/office/officeart/2005/8/layout/vList4#1"/>
    <dgm:cxn modelId="{44DFEDD9-1958-45B7-A05C-E8E9227E98AA}" srcId="{C4D3878D-FB50-42F3-B93D-BCC682DCE0DD}" destId="{7378DD6F-0956-46DA-9E0B-1AEF2601981F}" srcOrd="0" destOrd="0" parTransId="{ED5F48AC-9038-42BA-B05A-E16E797A62A0}" sibTransId="{A4C1F410-9519-4D93-8620-C024928F8DD7}"/>
    <dgm:cxn modelId="{0911F14D-BB53-4C0F-93B8-8665C26809B9}" type="presOf" srcId="{42359879-4834-4196-B743-36BE1F818028}" destId="{5D1F102A-5D77-4FA9-9DEF-7E874EB3B986}" srcOrd="0" destOrd="0" presId="urn:microsoft.com/office/officeart/2005/8/layout/vList4#1"/>
    <dgm:cxn modelId="{E4C2E0A0-B422-4D99-8046-494AAE61AF70}" type="presOf" srcId="{7378DD6F-0956-46DA-9E0B-1AEF2601981F}" destId="{F1AEBCC4-E2EB-4B5D-AED4-E026AFF8141A}" srcOrd="1" destOrd="0" presId="urn:microsoft.com/office/officeart/2005/8/layout/vList4#1"/>
    <dgm:cxn modelId="{851F9A96-851F-4236-8891-6C5434CD6BD8}" srcId="{C4D3878D-FB50-42F3-B93D-BCC682DCE0DD}" destId="{334A3AC4-D6E1-4773-A76D-FC31B0D6B0AE}" srcOrd="3" destOrd="0" parTransId="{2B7955FD-8EE3-486F-9BE2-0DC424E6C656}" sibTransId="{DC016A5C-7C21-4101-9419-CC1B8A97C929}"/>
    <dgm:cxn modelId="{2FE5734C-2AD8-46D6-9CAD-69E7722575C2}" srcId="{C4D3878D-FB50-42F3-B93D-BCC682DCE0DD}" destId="{BD2B1D4F-801F-4387-AAF7-B4838EFF30B1}" srcOrd="2" destOrd="0" parTransId="{E2B92198-1F94-4578-9941-EE7FCF1FCC7D}" sibTransId="{9BD53BAF-73EE-4E9D-BA16-5F817CCB6D3A}"/>
    <dgm:cxn modelId="{BD6DD36F-6F35-4E3C-8385-FE7E6BBE521B}" type="presOf" srcId="{BD2B1D4F-801F-4387-AAF7-B4838EFF30B1}" destId="{EE32714A-BF3A-4533-A46C-1AA44BBFFAF0}" srcOrd="1" destOrd="0" presId="urn:microsoft.com/office/officeart/2005/8/layout/vList4#1"/>
    <dgm:cxn modelId="{2A319682-967D-46B0-ACAA-CB60BD441EF8}" type="presParOf" srcId="{49024AB7-867D-4D39-9463-B3822A9E768E}" destId="{7EF0C436-77D9-4EEB-9586-7C0507E3C849}" srcOrd="0" destOrd="0" presId="urn:microsoft.com/office/officeart/2005/8/layout/vList4#1"/>
    <dgm:cxn modelId="{95DB297D-F206-42CF-82CB-1034A06E031E}" type="presParOf" srcId="{7EF0C436-77D9-4EEB-9586-7C0507E3C849}" destId="{E907B6E8-D6FC-48F2-88DD-580188B9D709}" srcOrd="0" destOrd="0" presId="urn:microsoft.com/office/officeart/2005/8/layout/vList4#1"/>
    <dgm:cxn modelId="{13EFD23D-E4BB-4818-BCDC-2C42A429ACDB}" type="presParOf" srcId="{7EF0C436-77D9-4EEB-9586-7C0507E3C849}" destId="{7ACBF3A8-9D80-4BB9-8607-75CCD374D26C}" srcOrd="1" destOrd="0" presId="urn:microsoft.com/office/officeart/2005/8/layout/vList4#1"/>
    <dgm:cxn modelId="{368FA3DD-5027-4C45-896A-EF1BC9852822}" type="presParOf" srcId="{7EF0C436-77D9-4EEB-9586-7C0507E3C849}" destId="{F1AEBCC4-E2EB-4B5D-AED4-E026AFF8141A}" srcOrd="2" destOrd="0" presId="urn:microsoft.com/office/officeart/2005/8/layout/vList4#1"/>
    <dgm:cxn modelId="{85070E69-915D-4572-8543-1789AC1823B5}" type="presParOf" srcId="{49024AB7-867D-4D39-9463-B3822A9E768E}" destId="{73E88CC7-7A1A-4598-A23E-66351A8F3608}" srcOrd="1" destOrd="0" presId="urn:microsoft.com/office/officeart/2005/8/layout/vList4#1"/>
    <dgm:cxn modelId="{A932CA33-EAC5-4779-B82B-84912F75CF58}" type="presParOf" srcId="{49024AB7-867D-4D39-9463-B3822A9E768E}" destId="{BA250017-EAC5-4306-9FAA-EE2360689F6A}" srcOrd="2" destOrd="0" presId="urn:microsoft.com/office/officeart/2005/8/layout/vList4#1"/>
    <dgm:cxn modelId="{E6AEA60B-7003-4C9E-AAC2-11DCC063F4E6}" type="presParOf" srcId="{BA250017-EAC5-4306-9FAA-EE2360689F6A}" destId="{5D1F102A-5D77-4FA9-9DEF-7E874EB3B986}" srcOrd="0" destOrd="0" presId="urn:microsoft.com/office/officeart/2005/8/layout/vList4#1"/>
    <dgm:cxn modelId="{70A2AEE0-2654-412F-A528-74AD9635FE31}" type="presParOf" srcId="{BA250017-EAC5-4306-9FAA-EE2360689F6A}" destId="{A31F1EF5-682C-412D-9FE6-F07DDE589CDC}" srcOrd="1" destOrd="0" presId="urn:microsoft.com/office/officeart/2005/8/layout/vList4#1"/>
    <dgm:cxn modelId="{C10AB218-9AB9-4748-8BD1-61356D60F84C}" type="presParOf" srcId="{BA250017-EAC5-4306-9FAA-EE2360689F6A}" destId="{14080467-F9C1-4ED6-8DE7-D941072912A1}" srcOrd="2" destOrd="0" presId="urn:microsoft.com/office/officeart/2005/8/layout/vList4#1"/>
    <dgm:cxn modelId="{49A2E3C2-31B7-43EC-B219-771259A07C1C}" type="presParOf" srcId="{49024AB7-867D-4D39-9463-B3822A9E768E}" destId="{5C5F60F9-C81D-455D-992F-33C47103D3DC}" srcOrd="3" destOrd="0" presId="urn:microsoft.com/office/officeart/2005/8/layout/vList4#1"/>
    <dgm:cxn modelId="{B8D24731-6DA4-41BC-B8DA-7ED64269D565}" type="presParOf" srcId="{49024AB7-867D-4D39-9463-B3822A9E768E}" destId="{DCEB039B-BC6F-4F64-AB83-6004D2B6B6BC}" srcOrd="4" destOrd="0" presId="urn:microsoft.com/office/officeart/2005/8/layout/vList4#1"/>
    <dgm:cxn modelId="{3215C776-A60C-44DA-B987-8036F972B191}" type="presParOf" srcId="{DCEB039B-BC6F-4F64-AB83-6004D2B6B6BC}" destId="{324C267C-2B85-44EF-BFD3-C07FAAF49FC0}" srcOrd="0" destOrd="0" presId="urn:microsoft.com/office/officeart/2005/8/layout/vList4#1"/>
    <dgm:cxn modelId="{7D5A9FFD-4EC4-4C99-9429-98EACB120629}" type="presParOf" srcId="{DCEB039B-BC6F-4F64-AB83-6004D2B6B6BC}" destId="{5D230BDF-D9A4-419F-A0B4-671ACF29EB26}" srcOrd="1" destOrd="0" presId="urn:microsoft.com/office/officeart/2005/8/layout/vList4#1"/>
    <dgm:cxn modelId="{5166A37B-C837-4832-AFFA-CAB6AC17D134}" type="presParOf" srcId="{DCEB039B-BC6F-4F64-AB83-6004D2B6B6BC}" destId="{EE32714A-BF3A-4533-A46C-1AA44BBFFAF0}" srcOrd="2" destOrd="0" presId="urn:microsoft.com/office/officeart/2005/8/layout/vList4#1"/>
    <dgm:cxn modelId="{3BF55A68-8E0F-4148-85AD-742E0DD3C924}" type="presParOf" srcId="{49024AB7-867D-4D39-9463-B3822A9E768E}" destId="{C5F59B9E-FA82-4E81-95C6-8BA374294DC1}" srcOrd="5" destOrd="0" presId="urn:microsoft.com/office/officeart/2005/8/layout/vList4#1"/>
    <dgm:cxn modelId="{00E6A136-DA12-428B-A007-7FE9ACE252F7}" type="presParOf" srcId="{49024AB7-867D-4D39-9463-B3822A9E768E}" destId="{9AE26DE7-673F-4175-A49F-EB49A43BF79C}" srcOrd="6" destOrd="0" presId="urn:microsoft.com/office/officeart/2005/8/layout/vList4#1"/>
    <dgm:cxn modelId="{D92F5A03-E0FF-4DEA-A6F3-F742625DDA50}" type="presParOf" srcId="{9AE26DE7-673F-4175-A49F-EB49A43BF79C}" destId="{2DFC08A5-E653-4715-A556-188EF1406946}" srcOrd="0" destOrd="0" presId="urn:microsoft.com/office/officeart/2005/8/layout/vList4#1"/>
    <dgm:cxn modelId="{3C6EA454-84B3-4E9B-ADA3-90635730AD80}" type="presParOf" srcId="{9AE26DE7-673F-4175-A49F-EB49A43BF79C}" destId="{CAA2A51F-2957-45F2-A216-3420E4613208}" srcOrd="1" destOrd="0" presId="urn:microsoft.com/office/officeart/2005/8/layout/vList4#1"/>
    <dgm:cxn modelId="{EE1229EC-59AF-4D00-B4C8-CCF3F5ED7206}" type="presParOf" srcId="{9AE26DE7-673F-4175-A49F-EB49A43BF79C}" destId="{36256B48-7362-4147-A4B3-8B7CEC78CEE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D3878D-FB50-42F3-B93D-BCC682DCE0DD}" type="doc">
      <dgm:prSet loTypeId="urn:microsoft.com/office/officeart/2005/8/layout/vList4#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t-IT"/>
        </a:p>
      </dgm:t>
    </dgm:pt>
    <dgm:pt modelId="{7378DD6F-0956-46DA-9E0B-1AEF2601981F}">
      <dgm:prSet phldrT="[Testo]" custT="1"/>
      <dgm:spPr/>
      <dgm:t>
        <a:bodyPr/>
        <a:lstStyle/>
        <a:p>
          <a:r>
            <a:rPr lang="it-IT" sz="1500" b="1" i="1" dirty="0" smtClean="0"/>
            <a:t>Monitoraggio delle  vibrazioni in boccola per la diagnostica del  materiale rotabile e del tracciato</a:t>
          </a:r>
          <a:endParaRPr lang="it-IT" sz="1500" dirty="0"/>
        </a:p>
      </dgm:t>
    </dgm:pt>
    <dgm:pt modelId="{ED5F48AC-9038-42BA-B05A-E16E797A62A0}" type="parTrans" cxnId="{44DFEDD9-1958-45B7-A05C-E8E9227E98AA}">
      <dgm:prSet/>
      <dgm:spPr/>
      <dgm:t>
        <a:bodyPr/>
        <a:lstStyle/>
        <a:p>
          <a:endParaRPr lang="it-IT"/>
        </a:p>
      </dgm:t>
    </dgm:pt>
    <dgm:pt modelId="{A4C1F410-9519-4D93-8620-C024928F8DD7}" type="sibTrans" cxnId="{44DFEDD9-1958-45B7-A05C-E8E9227E98AA}">
      <dgm:prSet/>
      <dgm:spPr/>
      <dgm:t>
        <a:bodyPr/>
        <a:lstStyle/>
        <a:p>
          <a:endParaRPr lang="it-IT"/>
        </a:p>
      </dgm:t>
    </dgm:pt>
    <dgm:pt modelId="{D3BC352F-1586-4D0F-AFF6-AA0DC0712184}">
      <dgm:prSet phldrT="[Testo]" custT="1"/>
      <dgm:spPr/>
      <dgm:t>
        <a:bodyPr/>
        <a:lstStyle/>
        <a:p>
          <a:r>
            <a:rPr lang="it-IT" sz="1500" i="1" dirty="0" smtClean="0"/>
            <a:t>Misura dell’interazione ruota-rotaia per la ottimizzazione della gestione della manutenzione del materiale rotabile e del tracciato e per la sicurezza ferroviaria</a:t>
          </a:r>
          <a:endParaRPr lang="it-IT" sz="1500" dirty="0"/>
        </a:p>
      </dgm:t>
    </dgm:pt>
    <dgm:pt modelId="{A14894F9-AAF0-4E9B-9F11-E66CF488C0A4}" type="parTrans" cxnId="{D3FA93CB-5289-4507-AECD-5ECF6ED3A7F6}">
      <dgm:prSet/>
      <dgm:spPr/>
      <dgm:t>
        <a:bodyPr/>
        <a:lstStyle/>
        <a:p>
          <a:endParaRPr lang="it-IT"/>
        </a:p>
      </dgm:t>
    </dgm:pt>
    <dgm:pt modelId="{33D7654D-5E40-41E1-BA1B-6E902DF3E809}" type="sibTrans" cxnId="{D3FA93CB-5289-4507-AECD-5ECF6ED3A7F6}">
      <dgm:prSet/>
      <dgm:spPr/>
      <dgm:t>
        <a:bodyPr/>
        <a:lstStyle/>
        <a:p>
          <a:endParaRPr lang="it-IT"/>
        </a:p>
      </dgm:t>
    </dgm:pt>
    <dgm:pt modelId="{3D484B9A-DFE0-4D31-919A-7010EA1477A8}">
      <dgm:prSet phldrT="[Testo]" custT="1"/>
      <dgm:spPr/>
      <dgm:t>
        <a:bodyPr/>
        <a:lstStyle/>
        <a:p>
          <a:r>
            <a:rPr lang="it-IT" sz="1500" i="1" dirty="0" smtClean="0"/>
            <a:t>Misura delle vibrazioni su rotori di pale eoliche</a:t>
          </a:r>
          <a:endParaRPr lang="it-IT" sz="1500" dirty="0"/>
        </a:p>
      </dgm:t>
    </dgm:pt>
    <dgm:pt modelId="{226CF1CB-FE7C-4C25-B302-31E2C5D80F32}" type="parTrans" cxnId="{E2E7A6FE-39B6-45B8-A5D2-1374BE80335E}">
      <dgm:prSet/>
      <dgm:spPr/>
      <dgm:t>
        <a:bodyPr/>
        <a:lstStyle/>
        <a:p>
          <a:endParaRPr lang="it-IT"/>
        </a:p>
      </dgm:t>
    </dgm:pt>
    <dgm:pt modelId="{D13B043A-A31E-4E8B-891D-4248810BB927}" type="sibTrans" cxnId="{E2E7A6FE-39B6-45B8-A5D2-1374BE80335E}">
      <dgm:prSet/>
      <dgm:spPr/>
      <dgm:t>
        <a:bodyPr/>
        <a:lstStyle/>
        <a:p>
          <a:endParaRPr lang="it-IT"/>
        </a:p>
      </dgm:t>
    </dgm:pt>
    <dgm:pt modelId="{BD2B1D4F-801F-4387-AAF7-B4838EFF30B1}">
      <dgm:prSet phldrT="[Testo]" custT="1"/>
      <dgm:spPr/>
      <dgm:t>
        <a:bodyPr/>
        <a:lstStyle/>
        <a:p>
          <a:r>
            <a:rPr lang="it-IT" sz="1500" b="1" i="1" dirty="0" smtClean="0"/>
            <a:t>Monitoraggio della propagazione delle  vibrazioni prodotte in gallerie ferroviarie su recettori</a:t>
          </a:r>
          <a:endParaRPr lang="it-IT" sz="1500" dirty="0"/>
        </a:p>
      </dgm:t>
    </dgm:pt>
    <dgm:pt modelId="{E2B92198-1F94-4578-9941-EE7FCF1FCC7D}" type="parTrans" cxnId="{2FE5734C-2AD8-46D6-9CAD-69E7722575C2}">
      <dgm:prSet/>
      <dgm:spPr/>
      <dgm:t>
        <a:bodyPr/>
        <a:lstStyle/>
        <a:p>
          <a:endParaRPr lang="it-IT"/>
        </a:p>
      </dgm:t>
    </dgm:pt>
    <dgm:pt modelId="{9BD53BAF-73EE-4E9D-BA16-5F817CCB6D3A}" type="sibTrans" cxnId="{2FE5734C-2AD8-46D6-9CAD-69E7722575C2}">
      <dgm:prSet/>
      <dgm:spPr/>
      <dgm:t>
        <a:bodyPr/>
        <a:lstStyle/>
        <a:p>
          <a:endParaRPr lang="it-IT"/>
        </a:p>
      </dgm:t>
    </dgm:pt>
    <dgm:pt modelId="{DE4304F2-790A-4210-B0E9-3C765BB179D5}">
      <dgm:prSet phldrT="[Testo]" custT="1"/>
      <dgm:spPr/>
      <dgm:t>
        <a:bodyPr/>
        <a:lstStyle/>
        <a:p>
          <a:r>
            <a:rPr lang="it-IT" sz="1500" i="1" dirty="0" smtClean="0"/>
            <a:t>Caratterizzazione della propagazione verso recettori  e monitoraggio delle vibrazioni in galleria metropolitana</a:t>
          </a:r>
          <a:endParaRPr lang="it-IT" sz="1500" dirty="0"/>
        </a:p>
      </dgm:t>
    </dgm:pt>
    <dgm:pt modelId="{7B98E0A5-41E3-45FC-A0FD-0CF0378F4BAA}" type="parTrans" cxnId="{D8CE0BE6-717D-493F-8586-84D0962A3D6C}">
      <dgm:prSet/>
      <dgm:spPr/>
      <dgm:t>
        <a:bodyPr/>
        <a:lstStyle/>
        <a:p>
          <a:endParaRPr lang="it-IT"/>
        </a:p>
      </dgm:t>
    </dgm:pt>
    <dgm:pt modelId="{9477CD71-7DA7-4563-BEDB-2D5B528575C6}" type="sibTrans" cxnId="{D8CE0BE6-717D-493F-8586-84D0962A3D6C}">
      <dgm:prSet/>
      <dgm:spPr/>
      <dgm:t>
        <a:bodyPr/>
        <a:lstStyle/>
        <a:p>
          <a:endParaRPr lang="it-IT"/>
        </a:p>
      </dgm:t>
    </dgm:pt>
    <dgm:pt modelId="{334A3AC4-D6E1-4773-A76D-FC31B0D6B0AE}">
      <dgm:prSet custT="1"/>
      <dgm:spPr/>
      <dgm:t>
        <a:bodyPr/>
        <a:lstStyle/>
        <a:p>
          <a:r>
            <a:rPr lang="it-IT" sz="1500" b="1" i="1" dirty="0" smtClean="0"/>
            <a:t>Monitoraggio vibrazionale in ambito aeronautico</a:t>
          </a:r>
          <a:endParaRPr lang="it-IT" sz="1500" dirty="0"/>
        </a:p>
      </dgm:t>
    </dgm:pt>
    <dgm:pt modelId="{2B7955FD-8EE3-486F-9BE2-0DC424E6C656}" type="parTrans" cxnId="{851F9A96-851F-4236-8891-6C5434CD6BD8}">
      <dgm:prSet/>
      <dgm:spPr/>
      <dgm:t>
        <a:bodyPr/>
        <a:lstStyle/>
        <a:p>
          <a:endParaRPr lang="it-IT"/>
        </a:p>
      </dgm:t>
    </dgm:pt>
    <dgm:pt modelId="{DC016A5C-7C21-4101-9419-CC1B8A97C929}" type="sibTrans" cxnId="{851F9A96-851F-4236-8891-6C5434CD6BD8}">
      <dgm:prSet/>
      <dgm:spPr/>
      <dgm:t>
        <a:bodyPr/>
        <a:lstStyle/>
        <a:p>
          <a:endParaRPr lang="it-IT"/>
        </a:p>
      </dgm:t>
    </dgm:pt>
    <dgm:pt modelId="{42359879-4834-4196-B743-36BE1F818028}">
      <dgm:prSet phldrT="[Testo]" custT="1"/>
      <dgm:spPr/>
      <dgm:t>
        <a:bodyPr/>
        <a:lstStyle/>
        <a:p>
          <a:r>
            <a:rPr lang="it-IT" sz="1500" b="1" i="1" dirty="0" smtClean="0"/>
            <a:t>Monitoraggio vibrazionale di impianti eolici</a:t>
          </a:r>
          <a:endParaRPr lang="it-IT" sz="1500" b="1" i="1" dirty="0"/>
        </a:p>
      </dgm:t>
    </dgm:pt>
    <dgm:pt modelId="{45EA22A1-1302-4FCB-9994-E32C6141EFBD}" type="sibTrans" cxnId="{D99447AF-FD8E-4003-9BB8-24C6997DB349}">
      <dgm:prSet/>
      <dgm:spPr/>
      <dgm:t>
        <a:bodyPr/>
        <a:lstStyle/>
        <a:p>
          <a:endParaRPr lang="it-IT"/>
        </a:p>
      </dgm:t>
    </dgm:pt>
    <dgm:pt modelId="{4FB1059E-CF53-4D45-8212-E8C7560E1A66}" type="parTrans" cxnId="{D99447AF-FD8E-4003-9BB8-24C6997DB349}">
      <dgm:prSet/>
      <dgm:spPr/>
      <dgm:t>
        <a:bodyPr/>
        <a:lstStyle/>
        <a:p>
          <a:endParaRPr lang="it-IT"/>
        </a:p>
      </dgm:t>
    </dgm:pt>
    <dgm:pt modelId="{A1297B0F-01F1-478E-9648-AD6C9C3ADE36}">
      <dgm:prSet custT="1"/>
      <dgm:spPr/>
      <dgm:t>
        <a:bodyPr/>
        <a:lstStyle/>
        <a:p>
          <a:r>
            <a:rPr lang="it-IT" sz="1500" i="1" dirty="0" smtClean="0"/>
            <a:t>Registrazione delle vibrazioni a bordo veicolo durante le fasi di volo e di ammaraggio nell’ambito del progetto USV_1 – Missione DITF_2</a:t>
          </a:r>
          <a:endParaRPr lang="it-IT" sz="1500" dirty="0"/>
        </a:p>
      </dgm:t>
    </dgm:pt>
    <dgm:pt modelId="{83FD0E5F-DE01-44AC-B8FE-8F49D06CBA7C}" type="parTrans" cxnId="{50D65AA7-7EBC-4338-B45E-BBA760D41168}">
      <dgm:prSet/>
      <dgm:spPr/>
      <dgm:t>
        <a:bodyPr/>
        <a:lstStyle/>
        <a:p>
          <a:endParaRPr lang="it-IT"/>
        </a:p>
      </dgm:t>
    </dgm:pt>
    <dgm:pt modelId="{1A6735AC-41D6-4587-A312-E553DF827BE5}" type="sibTrans" cxnId="{50D65AA7-7EBC-4338-B45E-BBA760D41168}">
      <dgm:prSet/>
      <dgm:spPr/>
      <dgm:t>
        <a:bodyPr/>
        <a:lstStyle/>
        <a:p>
          <a:endParaRPr lang="it-IT"/>
        </a:p>
      </dgm:t>
    </dgm:pt>
    <dgm:pt modelId="{49024AB7-867D-4D39-9463-B3822A9E768E}" type="pres">
      <dgm:prSet presAssocID="{C4D3878D-FB50-42F3-B93D-BCC682DCE0D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7EF0C436-77D9-4EEB-9586-7C0507E3C849}" type="pres">
      <dgm:prSet presAssocID="{7378DD6F-0956-46DA-9E0B-1AEF2601981F}" presName="comp" presStyleCnt="0"/>
      <dgm:spPr/>
    </dgm:pt>
    <dgm:pt modelId="{E907B6E8-D6FC-48F2-88DD-580188B9D709}" type="pres">
      <dgm:prSet presAssocID="{7378DD6F-0956-46DA-9E0B-1AEF2601981F}" presName="box" presStyleLbl="node1" presStyleIdx="0" presStyleCnt="4"/>
      <dgm:spPr/>
      <dgm:t>
        <a:bodyPr/>
        <a:lstStyle/>
        <a:p>
          <a:endParaRPr lang="it-IT"/>
        </a:p>
      </dgm:t>
    </dgm:pt>
    <dgm:pt modelId="{7ACBF3A8-9D80-4BB9-8607-75CCD374D26C}" type="pres">
      <dgm:prSet presAssocID="{7378DD6F-0956-46DA-9E0B-1AEF2601981F}" presName="img" presStyleLbl="fgImgPlace1" presStyleIdx="0" presStyleCnt="4" custScaleX="107198" custLinFactNeighborY="-17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1AEBCC4-E2EB-4B5D-AED4-E026AFF8141A}" type="pres">
      <dgm:prSet presAssocID="{7378DD6F-0956-46DA-9E0B-1AEF2601981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3E88CC7-7A1A-4598-A23E-66351A8F3608}" type="pres">
      <dgm:prSet presAssocID="{A4C1F410-9519-4D93-8620-C024928F8DD7}" presName="spacer" presStyleCnt="0"/>
      <dgm:spPr/>
    </dgm:pt>
    <dgm:pt modelId="{BA250017-EAC5-4306-9FAA-EE2360689F6A}" type="pres">
      <dgm:prSet presAssocID="{42359879-4834-4196-B743-36BE1F818028}" presName="comp" presStyleCnt="0"/>
      <dgm:spPr/>
    </dgm:pt>
    <dgm:pt modelId="{5D1F102A-5D77-4FA9-9DEF-7E874EB3B986}" type="pres">
      <dgm:prSet presAssocID="{42359879-4834-4196-B743-36BE1F818028}" presName="box" presStyleLbl="node1" presStyleIdx="1" presStyleCnt="4"/>
      <dgm:spPr/>
      <dgm:t>
        <a:bodyPr/>
        <a:lstStyle/>
        <a:p>
          <a:endParaRPr lang="it-IT"/>
        </a:p>
      </dgm:t>
    </dgm:pt>
    <dgm:pt modelId="{A31F1EF5-682C-412D-9FE6-F07DDE589CDC}" type="pres">
      <dgm:prSet presAssocID="{42359879-4834-4196-B743-36BE1F818028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4080467-F9C1-4ED6-8DE7-D941072912A1}" type="pres">
      <dgm:prSet presAssocID="{42359879-4834-4196-B743-36BE1F81802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C5F60F9-C81D-455D-992F-33C47103D3DC}" type="pres">
      <dgm:prSet presAssocID="{45EA22A1-1302-4FCB-9994-E32C6141EFBD}" presName="spacer" presStyleCnt="0"/>
      <dgm:spPr/>
    </dgm:pt>
    <dgm:pt modelId="{DCEB039B-BC6F-4F64-AB83-6004D2B6B6BC}" type="pres">
      <dgm:prSet presAssocID="{BD2B1D4F-801F-4387-AAF7-B4838EFF30B1}" presName="comp" presStyleCnt="0"/>
      <dgm:spPr/>
    </dgm:pt>
    <dgm:pt modelId="{324C267C-2B85-44EF-BFD3-C07FAAF49FC0}" type="pres">
      <dgm:prSet presAssocID="{BD2B1D4F-801F-4387-AAF7-B4838EFF30B1}" presName="box" presStyleLbl="node1" presStyleIdx="2" presStyleCnt="4"/>
      <dgm:spPr/>
      <dgm:t>
        <a:bodyPr/>
        <a:lstStyle/>
        <a:p>
          <a:endParaRPr lang="it-IT"/>
        </a:p>
      </dgm:t>
    </dgm:pt>
    <dgm:pt modelId="{5D230BDF-D9A4-419F-A0B4-671ACF29EB26}" type="pres">
      <dgm:prSet presAssocID="{BD2B1D4F-801F-4387-AAF7-B4838EFF30B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EE32714A-BF3A-4533-A46C-1AA44BBFFAF0}" type="pres">
      <dgm:prSet presAssocID="{BD2B1D4F-801F-4387-AAF7-B4838EFF30B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5F59B9E-FA82-4E81-95C6-8BA374294DC1}" type="pres">
      <dgm:prSet presAssocID="{9BD53BAF-73EE-4E9D-BA16-5F817CCB6D3A}" presName="spacer" presStyleCnt="0"/>
      <dgm:spPr/>
    </dgm:pt>
    <dgm:pt modelId="{9AE26DE7-673F-4175-A49F-EB49A43BF79C}" type="pres">
      <dgm:prSet presAssocID="{334A3AC4-D6E1-4773-A76D-FC31B0D6B0AE}" presName="comp" presStyleCnt="0"/>
      <dgm:spPr/>
    </dgm:pt>
    <dgm:pt modelId="{2DFC08A5-E653-4715-A556-188EF1406946}" type="pres">
      <dgm:prSet presAssocID="{334A3AC4-D6E1-4773-A76D-FC31B0D6B0AE}" presName="box" presStyleLbl="node1" presStyleIdx="3" presStyleCnt="4"/>
      <dgm:spPr/>
      <dgm:t>
        <a:bodyPr/>
        <a:lstStyle/>
        <a:p>
          <a:endParaRPr lang="it-IT"/>
        </a:p>
      </dgm:t>
    </dgm:pt>
    <dgm:pt modelId="{CAA2A51F-2957-45F2-A216-3420E4613208}" type="pres">
      <dgm:prSet presAssocID="{334A3AC4-D6E1-4773-A76D-FC31B0D6B0AE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36256B48-7362-4147-A4B3-8B7CEC78CEE4}" type="pres">
      <dgm:prSet presAssocID="{334A3AC4-D6E1-4773-A76D-FC31B0D6B0AE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D99447AF-FD8E-4003-9BB8-24C6997DB349}" srcId="{C4D3878D-FB50-42F3-B93D-BCC682DCE0DD}" destId="{42359879-4834-4196-B743-36BE1F818028}" srcOrd="1" destOrd="0" parTransId="{4FB1059E-CF53-4D45-8212-E8C7560E1A66}" sibTransId="{45EA22A1-1302-4FCB-9994-E32C6141EFBD}"/>
    <dgm:cxn modelId="{3D2C85D3-A8AE-4951-9AD9-7977056F5B4B}" type="presOf" srcId="{334A3AC4-D6E1-4773-A76D-FC31B0D6B0AE}" destId="{36256B48-7362-4147-A4B3-8B7CEC78CEE4}" srcOrd="1" destOrd="0" presId="urn:microsoft.com/office/officeart/2005/8/layout/vList4#2"/>
    <dgm:cxn modelId="{44DFEDD9-1958-45B7-A05C-E8E9227E98AA}" srcId="{C4D3878D-FB50-42F3-B93D-BCC682DCE0DD}" destId="{7378DD6F-0956-46DA-9E0B-1AEF2601981F}" srcOrd="0" destOrd="0" parTransId="{ED5F48AC-9038-42BA-B05A-E16E797A62A0}" sibTransId="{A4C1F410-9519-4D93-8620-C024928F8DD7}"/>
    <dgm:cxn modelId="{96D4C884-14B8-48A4-B982-B4FB173BA203}" type="presOf" srcId="{DE4304F2-790A-4210-B0E9-3C765BB179D5}" destId="{324C267C-2B85-44EF-BFD3-C07FAAF49FC0}" srcOrd="0" destOrd="1" presId="urn:microsoft.com/office/officeart/2005/8/layout/vList4#2"/>
    <dgm:cxn modelId="{812C1B8A-81A2-4C00-BB3F-1E10DFA45997}" type="presOf" srcId="{3D484B9A-DFE0-4D31-919A-7010EA1477A8}" destId="{5D1F102A-5D77-4FA9-9DEF-7E874EB3B986}" srcOrd="0" destOrd="1" presId="urn:microsoft.com/office/officeart/2005/8/layout/vList4#2"/>
    <dgm:cxn modelId="{8F827132-C8AA-4183-9F22-4DCF01A5FBE4}" type="presOf" srcId="{D3BC352F-1586-4D0F-AFF6-AA0DC0712184}" destId="{F1AEBCC4-E2EB-4B5D-AED4-E026AFF8141A}" srcOrd="1" destOrd="1" presId="urn:microsoft.com/office/officeart/2005/8/layout/vList4#2"/>
    <dgm:cxn modelId="{D3FA93CB-5289-4507-AECD-5ECF6ED3A7F6}" srcId="{7378DD6F-0956-46DA-9E0B-1AEF2601981F}" destId="{D3BC352F-1586-4D0F-AFF6-AA0DC0712184}" srcOrd="0" destOrd="0" parTransId="{A14894F9-AAF0-4E9B-9F11-E66CF488C0A4}" sibTransId="{33D7654D-5E40-41E1-BA1B-6E902DF3E809}"/>
    <dgm:cxn modelId="{D8CE0BE6-717D-493F-8586-84D0962A3D6C}" srcId="{BD2B1D4F-801F-4387-AAF7-B4838EFF30B1}" destId="{DE4304F2-790A-4210-B0E9-3C765BB179D5}" srcOrd="0" destOrd="0" parTransId="{7B98E0A5-41E3-45FC-A0FD-0CF0378F4BAA}" sibTransId="{9477CD71-7DA7-4563-BEDB-2D5B528575C6}"/>
    <dgm:cxn modelId="{18B4DFFB-3172-4FDE-8494-C52B7EFEC0B4}" type="presOf" srcId="{A1297B0F-01F1-478E-9648-AD6C9C3ADE36}" destId="{36256B48-7362-4147-A4B3-8B7CEC78CEE4}" srcOrd="1" destOrd="1" presId="urn:microsoft.com/office/officeart/2005/8/layout/vList4#2"/>
    <dgm:cxn modelId="{4C285C3C-2FAE-438D-B5B1-6DF00B25380B}" type="presOf" srcId="{D3BC352F-1586-4D0F-AFF6-AA0DC0712184}" destId="{E907B6E8-D6FC-48F2-88DD-580188B9D709}" srcOrd="0" destOrd="1" presId="urn:microsoft.com/office/officeart/2005/8/layout/vList4#2"/>
    <dgm:cxn modelId="{065D16EB-2247-4056-A2EB-80BC174B5649}" type="presOf" srcId="{7378DD6F-0956-46DA-9E0B-1AEF2601981F}" destId="{E907B6E8-D6FC-48F2-88DD-580188B9D709}" srcOrd="0" destOrd="0" presId="urn:microsoft.com/office/officeart/2005/8/layout/vList4#2"/>
    <dgm:cxn modelId="{214F7179-F4EE-4E49-A439-65295340A781}" type="presOf" srcId="{334A3AC4-D6E1-4773-A76D-FC31B0D6B0AE}" destId="{2DFC08A5-E653-4715-A556-188EF1406946}" srcOrd="0" destOrd="0" presId="urn:microsoft.com/office/officeart/2005/8/layout/vList4#2"/>
    <dgm:cxn modelId="{A9891852-7126-41A6-B4C7-8D9ED2275EC5}" type="presOf" srcId="{3D484B9A-DFE0-4D31-919A-7010EA1477A8}" destId="{14080467-F9C1-4ED6-8DE7-D941072912A1}" srcOrd="1" destOrd="1" presId="urn:microsoft.com/office/officeart/2005/8/layout/vList4#2"/>
    <dgm:cxn modelId="{F1B180FD-1183-4645-B90D-608A3A139BE1}" type="presOf" srcId="{42359879-4834-4196-B743-36BE1F818028}" destId="{5D1F102A-5D77-4FA9-9DEF-7E874EB3B986}" srcOrd="0" destOrd="0" presId="urn:microsoft.com/office/officeart/2005/8/layout/vList4#2"/>
    <dgm:cxn modelId="{50D65AA7-7EBC-4338-B45E-BBA760D41168}" srcId="{334A3AC4-D6E1-4773-A76D-FC31B0D6B0AE}" destId="{A1297B0F-01F1-478E-9648-AD6C9C3ADE36}" srcOrd="0" destOrd="0" parTransId="{83FD0E5F-DE01-44AC-B8FE-8F49D06CBA7C}" sibTransId="{1A6735AC-41D6-4587-A312-E553DF827BE5}"/>
    <dgm:cxn modelId="{527E9424-795B-44CD-AEFC-32E1F39542B1}" type="presOf" srcId="{A1297B0F-01F1-478E-9648-AD6C9C3ADE36}" destId="{2DFC08A5-E653-4715-A556-188EF1406946}" srcOrd="0" destOrd="1" presId="urn:microsoft.com/office/officeart/2005/8/layout/vList4#2"/>
    <dgm:cxn modelId="{ED5912D5-14F5-4BC5-930F-9EF18D59D137}" type="presOf" srcId="{42359879-4834-4196-B743-36BE1F818028}" destId="{14080467-F9C1-4ED6-8DE7-D941072912A1}" srcOrd="1" destOrd="0" presId="urn:microsoft.com/office/officeart/2005/8/layout/vList4#2"/>
    <dgm:cxn modelId="{2FE5734C-2AD8-46D6-9CAD-69E7722575C2}" srcId="{C4D3878D-FB50-42F3-B93D-BCC682DCE0DD}" destId="{BD2B1D4F-801F-4387-AAF7-B4838EFF30B1}" srcOrd="2" destOrd="0" parTransId="{E2B92198-1F94-4578-9941-EE7FCF1FCC7D}" sibTransId="{9BD53BAF-73EE-4E9D-BA16-5F817CCB6D3A}"/>
    <dgm:cxn modelId="{E2E7A6FE-39B6-45B8-A5D2-1374BE80335E}" srcId="{42359879-4834-4196-B743-36BE1F818028}" destId="{3D484B9A-DFE0-4D31-919A-7010EA1477A8}" srcOrd="0" destOrd="0" parTransId="{226CF1CB-FE7C-4C25-B302-31E2C5D80F32}" sibTransId="{D13B043A-A31E-4E8B-891D-4248810BB927}"/>
    <dgm:cxn modelId="{2D97F462-560C-44DF-86F6-0227CA21F18A}" type="presOf" srcId="{DE4304F2-790A-4210-B0E9-3C765BB179D5}" destId="{EE32714A-BF3A-4533-A46C-1AA44BBFFAF0}" srcOrd="1" destOrd="1" presId="urn:microsoft.com/office/officeart/2005/8/layout/vList4#2"/>
    <dgm:cxn modelId="{851F9A96-851F-4236-8891-6C5434CD6BD8}" srcId="{C4D3878D-FB50-42F3-B93D-BCC682DCE0DD}" destId="{334A3AC4-D6E1-4773-A76D-FC31B0D6B0AE}" srcOrd="3" destOrd="0" parTransId="{2B7955FD-8EE3-486F-9BE2-0DC424E6C656}" sibTransId="{DC016A5C-7C21-4101-9419-CC1B8A97C929}"/>
    <dgm:cxn modelId="{406CEBEB-C388-41AB-B357-4A1DC61199E9}" type="presOf" srcId="{BD2B1D4F-801F-4387-AAF7-B4838EFF30B1}" destId="{324C267C-2B85-44EF-BFD3-C07FAAF49FC0}" srcOrd="0" destOrd="0" presId="urn:microsoft.com/office/officeart/2005/8/layout/vList4#2"/>
    <dgm:cxn modelId="{DD11239A-E800-4442-BECF-B760BBC61D60}" type="presOf" srcId="{BD2B1D4F-801F-4387-AAF7-B4838EFF30B1}" destId="{EE32714A-BF3A-4533-A46C-1AA44BBFFAF0}" srcOrd="1" destOrd="0" presId="urn:microsoft.com/office/officeart/2005/8/layout/vList4#2"/>
    <dgm:cxn modelId="{FFBCF660-849F-4F5C-B1DD-EA2AE01E2AA2}" type="presOf" srcId="{C4D3878D-FB50-42F3-B93D-BCC682DCE0DD}" destId="{49024AB7-867D-4D39-9463-B3822A9E768E}" srcOrd="0" destOrd="0" presId="urn:microsoft.com/office/officeart/2005/8/layout/vList4#2"/>
    <dgm:cxn modelId="{4C675390-AE54-4AEC-9036-6ED8B9765EFF}" type="presOf" srcId="{7378DD6F-0956-46DA-9E0B-1AEF2601981F}" destId="{F1AEBCC4-E2EB-4B5D-AED4-E026AFF8141A}" srcOrd="1" destOrd="0" presId="urn:microsoft.com/office/officeart/2005/8/layout/vList4#2"/>
    <dgm:cxn modelId="{DED4298E-AD1E-41D0-A8E8-C2402C0EA06F}" type="presParOf" srcId="{49024AB7-867D-4D39-9463-B3822A9E768E}" destId="{7EF0C436-77D9-4EEB-9586-7C0507E3C849}" srcOrd="0" destOrd="0" presId="urn:microsoft.com/office/officeart/2005/8/layout/vList4#2"/>
    <dgm:cxn modelId="{87960C9D-2177-429A-A24E-8A76104CA328}" type="presParOf" srcId="{7EF0C436-77D9-4EEB-9586-7C0507E3C849}" destId="{E907B6E8-D6FC-48F2-88DD-580188B9D709}" srcOrd="0" destOrd="0" presId="urn:microsoft.com/office/officeart/2005/8/layout/vList4#2"/>
    <dgm:cxn modelId="{C257E029-885B-436A-A991-6A7CD42B76AF}" type="presParOf" srcId="{7EF0C436-77D9-4EEB-9586-7C0507E3C849}" destId="{7ACBF3A8-9D80-4BB9-8607-75CCD374D26C}" srcOrd="1" destOrd="0" presId="urn:microsoft.com/office/officeart/2005/8/layout/vList4#2"/>
    <dgm:cxn modelId="{015598B8-F4D0-4B13-922B-6A114E01D7CB}" type="presParOf" srcId="{7EF0C436-77D9-4EEB-9586-7C0507E3C849}" destId="{F1AEBCC4-E2EB-4B5D-AED4-E026AFF8141A}" srcOrd="2" destOrd="0" presId="urn:microsoft.com/office/officeart/2005/8/layout/vList4#2"/>
    <dgm:cxn modelId="{6401D3B5-760F-4B29-B981-9C7A711A5C25}" type="presParOf" srcId="{49024AB7-867D-4D39-9463-B3822A9E768E}" destId="{73E88CC7-7A1A-4598-A23E-66351A8F3608}" srcOrd="1" destOrd="0" presId="urn:microsoft.com/office/officeart/2005/8/layout/vList4#2"/>
    <dgm:cxn modelId="{4535CAA2-3CC8-4449-B08D-BA34D9D5F9D3}" type="presParOf" srcId="{49024AB7-867D-4D39-9463-B3822A9E768E}" destId="{BA250017-EAC5-4306-9FAA-EE2360689F6A}" srcOrd="2" destOrd="0" presId="urn:microsoft.com/office/officeart/2005/8/layout/vList4#2"/>
    <dgm:cxn modelId="{98E8BDB4-4576-4028-8F87-C28CD0B62BD2}" type="presParOf" srcId="{BA250017-EAC5-4306-9FAA-EE2360689F6A}" destId="{5D1F102A-5D77-4FA9-9DEF-7E874EB3B986}" srcOrd="0" destOrd="0" presId="urn:microsoft.com/office/officeart/2005/8/layout/vList4#2"/>
    <dgm:cxn modelId="{55844F4F-36DC-470F-AB3F-2F05049902A6}" type="presParOf" srcId="{BA250017-EAC5-4306-9FAA-EE2360689F6A}" destId="{A31F1EF5-682C-412D-9FE6-F07DDE589CDC}" srcOrd="1" destOrd="0" presId="urn:microsoft.com/office/officeart/2005/8/layout/vList4#2"/>
    <dgm:cxn modelId="{34D8A431-7203-41EA-AA76-1DB74F43D064}" type="presParOf" srcId="{BA250017-EAC5-4306-9FAA-EE2360689F6A}" destId="{14080467-F9C1-4ED6-8DE7-D941072912A1}" srcOrd="2" destOrd="0" presId="urn:microsoft.com/office/officeart/2005/8/layout/vList4#2"/>
    <dgm:cxn modelId="{8AAF1332-89EC-424D-A9C2-24652DC4CBA2}" type="presParOf" srcId="{49024AB7-867D-4D39-9463-B3822A9E768E}" destId="{5C5F60F9-C81D-455D-992F-33C47103D3DC}" srcOrd="3" destOrd="0" presId="urn:microsoft.com/office/officeart/2005/8/layout/vList4#2"/>
    <dgm:cxn modelId="{998C96D6-09A4-4887-9501-6053CBFBECAD}" type="presParOf" srcId="{49024AB7-867D-4D39-9463-B3822A9E768E}" destId="{DCEB039B-BC6F-4F64-AB83-6004D2B6B6BC}" srcOrd="4" destOrd="0" presId="urn:microsoft.com/office/officeart/2005/8/layout/vList4#2"/>
    <dgm:cxn modelId="{995605B4-2BBF-4855-862D-147055AD29D4}" type="presParOf" srcId="{DCEB039B-BC6F-4F64-AB83-6004D2B6B6BC}" destId="{324C267C-2B85-44EF-BFD3-C07FAAF49FC0}" srcOrd="0" destOrd="0" presId="urn:microsoft.com/office/officeart/2005/8/layout/vList4#2"/>
    <dgm:cxn modelId="{37083686-2C83-467F-BBBB-5917A99B7F19}" type="presParOf" srcId="{DCEB039B-BC6F-4F64-AB83-6004D2B6B6BC}" destId="{5D230BDF-D9A4-419F-A0B4-671ACF29EB26}" srcOrd="1" destOrd="0" presId="urn:microsoft.com/office/officeart/2005/8/layout/vList4#2"/>
    <dgm:cxn modelId="{08CB789A-8D5C-48F0-8194-1BD99A860C6C}" type="presParOf" srcId="{DCEB039B-BC6F-4F64-AB83-6004D2B6B6BC}" destId="{EE32714A-BF3A-4533-A46C-1AA44BBFFAF0}" srcOrd="2" destOrd="0" presId="urn:microsoft.com/office/officeart/2005/8/layout/vList4#2"/>
    <dgm:cxn modelId="{CD1E8B30-FDD5-41FA-9221-818EA46A8A3F}" type="presParOf" srcId="{49024AB7-867D-4D39-9463-B3822A9E768E}" destId="{C5F59B9E-FA82-4E81-95C6-8BA374294DC1}" srcOrd="5" destOrd="0" presId="urn:microsoft.com/office/officeart/2005/8/layout/vList4#2"/>
    <dgm:cxn modelId="{33AFFEB2-F1EE-4F13-B4FF-F0B9EA574978}" type="presParOf" srcId="{49024AB7-867D-4D39-9463-B3822A9E768E}" destId="{9AE26DE7-673F-4175-A49F-EB49A43BF79C}" srcOrd="6" destOrd="0" presId="urn:microsoft.com/office/officeart/2005/8/layout/vList4#2"/>
    <dgm:cxn modelId="{FF00E306-DDD8-491E-92EE-2A1E2E29079C}" type="presParOf" srcId="{9AE26DE7-673F-4175-A49F-EB49A43BF79C}" destId="{2DFC08A5-E653-4715-A556-188EF1406946}" srcOrd="0" destOrd="0" presId="urn:microsoft.com/office/officeart/2005/8/layout/vList4#2"/>
    <dgm:cxn modelId="{54CF42CE-F50F-4895-9B15-4A287EC2AB26}" type="presParOf" srcId="{9AE26DE7-673F-4175-A49F-EB49A43BF79C}" destId="{CAA2A51F-2957-45F2-A216-3420E4613208}" srcOrd="1" destOrd="0" presId="urn:microsoft.com/office/officeart/2005/8/layout/vList4#2"/>
    <dgm:cxn modelId="{5C8B39EC-2269-42DF-97A4-5F63F53EBA93}" type="presParOf" srcId="{9AE26DE7-673F-4175-A49F-EB49A43BF79C}" destId="{36256B48-7362-4147-A4B3-8B7CEC78CEE4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2DE0DF4-E80A-412A-A6B5-BBB64EAA2751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CABAF3C-D81F-4082-B106-1ECD898EC48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06EA5AB7-A0CC-428F-A0BA-731345226C8F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9048" tIns="49524" rIns="99048" bIns="49524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292922C-AD0C-4DE5-B67D-B011F44F62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7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5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2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7" name="Immagine 3" descr="Immagine principale per presentazione.jpg"/>
          <p:cNvPicPr>
            <a:picLocks noChangeAspect="1"/>
          </p:cNvPicPr>
          <p:nvPr userDrawn="1"/>
        </p:nvPicPr>
        <p:blipFill>
          <a:blip r:embed="rId2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12"/>
          <p:cNvSpPr>
            <a:spLocks noChangeArrowheads="1"/>
          </p:cNvSpPr>
          <p:nvPr userDrawn="1"/>
        </p:nvSpPr>
        <p:spPr bwMode="auto">
          <a:xfrm>
            <a:off x="1331913" y="6610350"/>
            <a:ext cx="4284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it-IT" sz="800" b="1" i="1"/>
              <a:t>EVENTO ANNUALE PON R&amp;C 2007-2013 “PARLIAMO DI RISULTATI” – 16/11/2012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623411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stile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64A199E4-50EB-4093-BF47-087411F21259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6DC501E2-1A1A-4514-B35F-F29FF074A79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7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5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2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7" name="Immagine 3" descr="Immagine principale per presentazione.jpg"/>
          <p:cNvPicPr>
            <a:picLocks noChangeAspect="1"/>
          </p:cNvPicPr>
          <p:nvPr userDrawn="1"/>
        </p:nvPicPr>
        <p:blipFill>
          <a:blip r:embed="rId2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15063"/>
            <a:ext cx="3132137" cy="6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ttangolo 12"/>
          <p:cNvSpPr>
            <a:spLocks noChangeArrowheads="1"/>
          </p:cNvSpPr>
          <p:nvPr userDrawn="1"/>
        </p:nvSpPr>
        <p:spPr bwMode="auto">
          <a:xfrm>
            <a:off x="1331913" y="6610350"/>
            <a:ext cx="4284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it-IT" sz="800" b="1" i="1"/>
              <a:t>EVENTO ANNUALE PON R&amp;C 2007-2013 “PARLIAMO DI RISULTATI” – 16/11/2012</a:t>
            </a: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5A438A21-1388-4568-991F-574FBF9FDA19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BE46002-9756-4F1F-A80A-A3E5EA2E8C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7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5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2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7" name="Immagine 3" descr="Immagine principale per presentazione.jpg"/>
          <p:cNvPicPr>
            <a:picLocks noChangeAspect="1"/>
          </p:cNvPicPr>
          <p:nvPr userDrawn="1"/>
        </p:nvPicPr>
        <p:blipFill>
          <a:blip r:embed="rId2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12"/>
          <p:cNvSpPr>
            <a:spLocks noChangeArrowheads="1"/>
          </p:cNvSpPr>
          <p:nvPr userDrawn="1"/>
        </p:nvSpPr>
        <p:spPr bwMode="auto">
          <a:xfrm>
            <a:off x="1331913" y="6610350"/>
            <a:ext cx="4284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it-IT" sz="800" b="1" i="1"/>
              <a:t>EVENTO ANNUALE PON R&amp;C 2007-2013 “PARLIAMO DI RISULTATI” – 16/11/2012</a:t>
            </a:r>
          </a:p>
        </p:txBody>
      </p:sp>
      <p:pic>
        <p:nvPicPr>
          <p:cNvPr id="9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1506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0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9EFDEEC-4FD2-43AC-ACF7-BDFD4A2A56CA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11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B9604022-8992-43CD-A574-A44F61BC73A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6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2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8" name="Immagine 3" descr="Immagine principale per presentazione.jpg"/>
          <p:cNvPicPr>
            <a:picLocks noChangeAspect="1"/>
          </p:cNvPicPr>
          <p:nvPr userDrawn="1"/>
        </p:nvPicPr>
        <p:blipFill>
          <a:blip r:embed="rId2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12"/>
          <p:cNvSpPr>
            <a:spLocks noChangeArrowheads="1"/>
          </p:cNvSpPr>
          <p:nvPr userDrawn="1"/>
        </p:nvSpPr>
        <p:spPr bwMode="auto">
          <a:xfrm>
            <a:off x="1331913" y="6610350"/>
            <a:ext cx="4284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it-IT" sz="800" b="1" i="1"/>
              <a:t>EVENTO ANNUALE PON R&amp;C 2007-2013 “PARLIAMO DI RISULTATI” – 16/11/2012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1506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CDD538B5-5DCB-4703-9569-A3E566E46DD5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312B027F-42B1-495A-85F1-37C8276BAA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3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8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2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tangolo 8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10" name="Immagine 3" descr="Immagine principale per presentazione.jpg"/>
          <p:cNvPicPr>
            <a:picLocks noChangeAspect="1"/>
          </p:cNvPicPr>
          <p:nvPr userDrawn="1"/>
        </p:nvPicPr>
        <p:blipFill>
          <a:blip r:embed="rId2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1506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12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3929E32-375E-4625-9196-1C5D5670714F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13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89DA9C3F-F89F-4A32-9007-286AC9356B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3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2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3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5" name="Immagine 3" descr="Immagine principale per presentazione.jpg"/>
          <p:cNvPicPr>
            <a:picLocks noChangeAspect="1"/>
          </p:cNvPicPr>
          <p:nvPr userDrawn="1"/>
        </p:nvPicPr>
        <p:blipFill>
          <a:blip r:embed="rId2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12"/>
          <p:cNvSpPr>
            <a:spLocks noChangeArrowheads="1"/>
          </p:cNvSpPr>
          <p:nvPr userDrawn="1"/>
        </p:nvSpPr>
        <p:spPr bwMode="auto">
          <a:xfrm>
            <a:off x="1331913" y="6610350"/>
            <a:ext cx="4284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it-IT" sz="800" b="1" i="1"/>
              <a:t>EVENTO ANNUALE PON R&amp;C 2007-2013 “PARLIAMO DI RISULTATI” – 16/11/2012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1506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330B772-C06B-4C91-B834-CD371866310B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9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D628B5B6-086A-4CCD-A0E6-6AB8DDEB4F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3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3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2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Rettangolo 3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5" name="Immagine 3" descr="Immagine principale per presentazione.jpg"/>
          <p:cNvPicPr>
            <a:picLocks noChangeAspect="1"/>
          </p:cNvPicPr>
          <p:nvPr userDrawn="1"/>
        </p:nvPicPr>
        <p:blipFill>
          <a:blip r:embed="rId2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12"/>
          <p:cNvSpPr>
            <a:spLocks noChangeArrowheads="1"/>
          </p:cNvSpPr>
          <p:nvPr userDrawn="1"/>
        </p:nvSpPr>
        <p:spPr bwMode="auto">
          <a:xfrm>
            <a:off x="1331913" y="6610350"/>
            <a:ext cx="4284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it-IT" sz="800" b="1" i="1"/>
              <a:t>EVENTO ANNUALE PON R&amp;C 2007-2013 “PARLIAMO DI RISULTATI” – 16/11/2012</a:t>
            </a:r>
          </a:p>
        </p:txBody>
      </p:sp>
      <p:pic>
        <p:nvPicPr>
          <p:cNvPr id="7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1506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DCC0489-62AB-4B81-A038-621FF82CC29A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9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EA176498-F35D-480C-927E-83EED67CDA0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6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2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8" name="Immagine 3" descr="Immagine principale per presentazione.jpg"/>
          <p:cNvPicPr>
            <a:picLocks noChangeAspect="1"/>
          </p:cNvPicPr>
          <p:nvPr userDrawn="1"/>
        </p:nvPicPr>
        <p:blipFill>
          <a:blip r:embed="rId2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12"/>
          <p:cNvSpPr>
            <a:spLocks noChangeArrowheads="1"/>
          </p:cNvSpPr>
          <p:nvPr userDrawn="1"/>
        </p:nvSpPr>
        <p:spPr bwMode="auto">
          <a:xfrm>
            <a:off x="1331913" y="6610350"/>
            <a:ext cx="4284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it-IT" sz="800" b="1" i="1"/>
              <a:t>EVENTO ANNUALE PON R&amp;C 2007-2013 “PARLIAMO DI RISULTATI” – 16/11/2012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1506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4D80135A-098A-4BF5-B6FA-37B8EBB0976C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A85C9F18-0799-4E35-AED6-0E9699685D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3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6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2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ttangolo 6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8" name="Immagine 3" descr="Immagine principale per presentazione.jpg"/>
          <p:cNvPicPr>
            <a:picLocks noChangeAspect="1"/>
          </p:cNvPicPr>
          <p:nvPr userDrawn="1"/>
        </p:nvPicPr>
        <p:blipFill>
          <a:blip r:embed="rId2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tangolo 12"/>
          <p:cNvSpPr>
            <a:spLocks noChangeArrowheads="1"/>
          </p:cNvSpPr>
          <p:nvPr userDrawn="1"/>
        </p:nvSpPr>
        <p:spPr bwMode="auto">
          <a:xfrm>
            <a:off x="1331913" y="6610350"/>
            <a:ext cx="4284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it-IT" sz="800" b="1" i="1"/>
              <a:t>EVENTO ANNUALE PON R&amp;C 2007-2013 “PARLIAMO DI RISULTATI” – 16/11/2012</a:t>
            </a:r>
          </a:p>
        </p:txBody>
      </p:sp>
      <p:pic>
        <p:nvPicPr>
          <p:cNvPr id="10" name="Picture 1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011863" y="621506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11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7364256-2407-4CE9-B186-672D218583E2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12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76E953DE-5E1C-4974-9A33-179E18776D8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7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5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2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ttangolo 5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7" name="Immagine 3" descr="Immagine principale per presentazione.jpg"/>
          <p:cNvPicPr>
            <a:picLocks noChangeAspect="1"/>
          </p:cNvPicPr>
          <p:nvPr userDrawn="1"/>
        </p:nvPicPr>
        <p:blipFill>
          <a:blip r:embed="rId2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12"/>
          <p:cNvSpPr>
            <a:spLocks noChangeArrowheads="1"/>
          </p:cNvSpPr>
          <p:nvPr userDrawn="1"/>
        </p:nvSpPr>
        <p:spPr bwMode="auto">
          <a:xfrm>
            <a:off x="2484438" y="6492875"/>
            <a:ext cx="61595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1000"/>
              </a:lnSpc>
            </a:pPr>
            <a:r>
              <a:rPr lang="it-IT" sz="800" b="1" i="1"/>
              <a:t>EVENTO ANNUALE PON R&amp;C 2007-2013 “PARLIAMO DI RISULTATI” – 16/11/2012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9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3D6F9097-3937-41FC-A977-66D31DB5EE41}" type="datetime1">
              <a:rPr lang="it-IT"/>
              <a:pPr>
                <a:defRPr/>
              </a:pPr>
              <a:t>17/11/2012</a:t>
            </a:fld>
            <a:endParaRPr lang="it-IT"/>
          </a:p>
        </p:txBody>
      </p:sp>
      <p:sp>
        <p:nvSpPr>
          <p:cNvPr id="10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-111" charset="0"/>
                <a:ea typeface="ＭＳ Ｐゴシック" pitchFamily="-111" charset="-128"/>
              </a:defRPr>
            </a:lvl1pPr>
          </a:lstStyle>
          <a:p>
            <a:pPr>
              <a:defRPr/>
            </a:pPr>
            <a:fld id="{979EF79D-1B1C-4FB2-83F7-2833D810B48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uppo 3"/>
          <p:cNvGrpSpPr>
            <a:grpSpLocks/>
          </p:cNvGrpSpPr>
          <p:nvPr userDrawn="1"/>
        </p:nvGrpSpPr>
        <p:grpSpPr bwMode="auto">
          <a:xfrm>
            <a:off x="0" y="0"/>
            <a:ext cx="9144000" cy="1492250"/>
            <a:chOff x="0" y="-24"/>
            <a:chExt cx="9144000" cy="1491655"/>
          </a:xfrm>
        </p:grpSpPr>
        <p:pic>
          <p:nvPicPr>
            <p:cNvPr id="1030" name="Immagine 3" descr="Immagine principale per presentazione.jpg"/>
            <p:cNvPicPr>
              <a:picLocks noChangeAspect="1"/>
            </p:cNvPicPr>
            <p:nvPr userDrawn="1"/>
          </p:nvPicPr>
          <p:blipFill>
            <a:blip r:embed="rId13"/>
            <a:srcRect t="10512"/>
            <a:stretch>
              <a:fillRect/>
            </a:stretch>
          </p:blipFill>
          <p:spPr bwMode="auto">
            <a:xfrm>
              <a:off x="0" y="-24"/>
              <a:ext cx="9144000" cy="1491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Rettangolo 2"/>
            <p:cNvSpPr/>
            <p:nvPr userDrawn="1"/>
          </p:nvSpPr>
          <p:spPr>
            <a:xfrm>
              <a:off x="4114800" y="-24"/>
              <a:ext cx="1285875" cy="2142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1" charset="-128"/>
              </a:endParaRPr>
            </a:p>
          </p:txBody>
        </p:sp>
      </p:grpSp>
      <p:pic>
        <p:nvPicPr>
          <p:cNvPr id="1027" name="Immagine 3" descr="Immagine principale per presentazione.jpg"/>
          <p:cNvPicPr>
            <a:picLocks noChangeAspect="1"/>
          </p:cNvPicPr>
          <p:nvPr userDrawn="1"/>
        </p:nvPicPr>
        <p:blipFill>
          <a:blip r:embed="rId13"/>
          <a:srcRect l="45313" r="47656" b="79526"/>
          <a:stretch>
            <a:fillRect/>
          </a:stretch>
        </p:blipFill>
        <p:spPr bwMode="auto">
          <a:xfrm>
            <a:off x="82550" y="6289675"/>
            <a:ext cx="1033463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7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011863" y="6215063"/>
            <a:ext cx="29527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9" name="Rettangolo 12"/>
          <p:cNvSpPr>
            <a:spLocks noChangeArrowheads="1"/>
          </p:cNvSpPr>
          <p:nvPr userDrawn="1"/>
        </p:nvSpPr>
        <p:spPr bwMode="auto">
          <a:xfrm>
            <a:off x="1331913" y="6610350"/>
            <a:ext cx="4284662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000"/>
              </a:lnSpc>
            </a:pPr>
            <a:r>
              <a:rPr lang="it-IT" sz="800" b="1" i="1"/>
              <a:t>EVENTO ANNUALE PON R&amp;C 2007-2013 “PARLIAMO DI RISULTATI” – 16/11/2012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  <p:sldLayoutId id="2147484334" r:id="rId4"/>
    <p:sldLayoutId id="2147484335" r:id="rId5"/>
    <p:sldLayoutId id="2147484336" r:id="rId6"/>
    <p:sldLayoutId id="2147484337" r:id="rId7"/>
    <p:sldLayoutId id="2147484338" r:id="rId8"/>
    <p:sldLayoutId id="2147484339" r:id="rId9"/>
    <p:sldLayoutId id="2147484340" r:id="rId10"/>
    <p:sldLayoutId id="2147484330" r:id="rId11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>
            <a:cxnSpLocks noChangeShapeType="1"/>
          </p:cNvCxnSpPr>
          <p:nvPr/>
        </p:nvCxnSpPr>
        <p:spPr bwMode="auto">
          <a:xfrm>
            <a:off x="0" y="6169025"/>
            <a:ext cx="9144000" cy="1588"/>
          </a:xfrm>
          <a:prstGeom prst="line">
            <a:avLst/>
          </a:prstGeom>
          <a:noFill/>
          <a:ln w="12700">
            <a:solidFill>
              <a:srgbClr val="00206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2291" name="CasellaDiTesto 7"/>
          <p:cNvSpPr txBox="1">
            <a:spLocks noChangeArrowheads="1"/>
          </p:cNvSpPr>
          <p:nvPr/>
        </p:nvSpPr>
        <p:spPr bwMode="auto">
          <a:xfrm>
            <a:off x="395288" y="3409950"/>
            <a:ext cx="64928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latin typeface="Calibri" pitchFamily="34" charset="0"/>
              </a:rPr>
              <a:t>PROGETTO SIMOGES</a:t>
            </a:r>
          </a:p>
          <a:p>
            <a:r>
              <a:rPr lang="it-IT" sz="2800" b="1">
                <a:latin typeface="Calibri" pitchFamily="34" charset="0"/>
              </a:rPr>
              <a:t>SISTEMA DI MONITORAGGIO GEOTECNICO</a:t>
            </a:r>
          </a:p>
          <a:p>
            <a:endParaRPr lang="it-IT" sz="2800" b="1">
              <a:latin typeface="Calibri" pitchFamily="34" charset="0"/>
            </a:endParaRPr>
          </a:p>
        </p:txBody>
      </p:sp>
      <p:sp>
        <p:nvSpPr>
          <p:cNvPr id="12292" name="CasellaDiTesto 8"/>
          <p:cNvSpPr txBox="1">
            <a:spLocks noChangeArrowheads="1"/>
          </p:cNvSpPr>
          <p:nvPr/>
        </p:nvSpPr>
        <p:spPr bwMode="auto">
          <a:xfrm>
            <a:off x="428625" y="461010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i="1">
                <a:solidFill>
                  <a:schemeClr val="tx2"/>
                </a:solidFill>
                <a:latin typeface="Calibri" pitchFamily="34" charset="0"/>
              </a:rPr>
              <a:t>Ing Giovanni Mannara</a:t>
            </a:r>
          </a:p>
          <a:p>
            <a:r>
              <a:rPr lang="it-IT" b="1" i="1">
                <a:solidFill>
                  <a:schemeClr val="tx2"/>
                </a:solidFill>
                <a:latin typeface="Calibri" pitchFamily="34" charset="0"/>
              </a:rPr>
              <a:t>Vicepresidente STRAGO SPA</a:t>
            </a:r>
          </a:p>
          <a:p>
            <a:r>
              <a:rPr lang="it-IT" b="1" i="1">
                <a:solidFill>
                  <a:schemeClr val="tx2"/>
                </a:solidFill>
                <a:latin typeface="Calibri" pitchFamily="34" charset="0"/>
              </a:rPr>
              <a:t>Responsabile Area RS</a:t>
            </a:r>
          </a:p>
        </p:txBody>
      </p:sp>
      <p:pic>
        <p:nvPicPr>
          <p:cNvPr id="12293" name="Immagine 9" descr="menu_foto_2_menu_foto_3_serviz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87675" y="333375"/>
            <a:ext cx="4176713" cy="1266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it-IT" sz="2700" smtClean="0"/>
              <a:t>STRAGO S.p.A.</a:t>
            </a:r>
            <a:endParaRPr lang="it-IT" sz="2000" smtClean="0"/>
          </a:p>
        </p:txBody>
      </p:sp>
      <p:sp>
        <p:nvSpPr>
          <p:cNvPr id="15" name="Rettangolo 14"/>
          <p:cNvSpPr/>
          <p:nvPr/>
        </p:nvSpPr>
        <p:spPr>
          <a:xfrm>
            <a:off x="427094" y="2475584"/>
            <a:ext cx="8226879" cy="28662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flat" dir="t"/>
          </a:scene3d>
          <a:sp3d prstMaterial="metal">
            <a:bevelT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it-IT" sz="1600" b="1" i="1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619250" y="3213100"/>
            <a:ext cx="6048375" cy="129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>
              <a:defRPr/>
            </a:pPr>
            <a:r>
              <a:rPr lang="it-IT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rPr>
              <a:t>GRAZIE PER </a:t>
            </a:r>
            <a:br>
              <a:rPr lang="it-IT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rPr>
            </a:br>
            <a:r>
              <a:rPr lang="it-IT" sz="4000" b="1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Calibri" pitchFamily="34" charset="0"/>
              </a:rPr>
              <a:t>      L’ATTENZIONE!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3"/>
          <p:cNvSpPr>
            <a:spLocks noGrp="1"/>
          </p:cNvSpPr>
          <p:nvPr>
            <p:ph type="ctrTitle" idx="4294967295"/>
          </p:nvPr>
        </p:nvSpPr>
        <p:spPr bwMode="auto">
          <a:xfrm>
            <a:off x="3089275" y="560388"/>
            <a:ext cx="3529013" cy="5397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 eaLnBrk="1" hangingPunct="1"/>
            <a:r>
              <a:rPr lang="it-IT" sz="2700" smtClean="0"/>
              <a:t>DATI MACROSCOPICI</a:t>
            </a:r>
          </a:p>
        </p:txBody>
      </p:sp>
      <p:graphicFrame>
        <p:nvGraphicFramePr>
          <p:cNvPr id="14363" name="Group 27"/>
          <p:cNvGraphicFramePr>
            <a:graphicFrameLocks noGrp="1"/>
          </p:cNvGraphicFramePr>
          <p:nvPr/>
        </p:nvGraphicFramePr>
        <p:xfrm>
          <a:off x="395288" y="2108200"/>
          <a:ext cx="8496300" cy="3541395"/>
        </p:xfrm>
        <a:graphic>
          <a:graphicData uri="http://schemas.openxmlformats.org/drawingml/2006/table">
            <a:tbl>
              <a:tblPr/>
              <a:tblGrid>
                <a:gridCol w="2693987"/>
                <a:gridCol w="5802313"/>
              </a:tblGrid>
              <a:tr h="3349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ANNO DI COSTITUZIONE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1981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FATTURATO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€ 21,5 milioni (ultimi 3 anni)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NUMERO DI ADDETTI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Totale: 81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ADDETTI R&amp;S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25 (Fisici, Ingegneri, Architetti, Geologi, tecnici specializzati)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INVESTIMENTI R&amp;S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Circa 11% del fatturato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STRUTTURE R&amp;S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Laboratorio MIUR (art 14 comma 9-15 DM593/2000) dotato delle strumentazioni hw/sw adeguate per attività di ricerca in laboratorio e in campo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SEDE LEGALE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ROMA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SEDE OPERATIVA PRIMARIA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NAPOLI via Campana, 233 80078 Pozzuoli(NA)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SEDE OPERATIVA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54061"/>
                          </a:solidFill>
                          <a:effectLst/>
                          <a:latin typeface="Calibri" pitchFamily="34" charset="0"/>
                          <a:ea typeface="ＭＳ Ｐゴシック" pitchFamily="-111" charset="-128"/>
                        </a:rPr>
                        <a:t>MILANO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/>
          <p:cNvGraphicFramePr/>
          <p:nvPr/>
        </p:nvGraphicFramePr>
        <p:xfrm>
          <a:off x="2699792" y="1916610"/>
          <a:ext cx="6907659" cy="3957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339" name="Gruppo 8"/>
          <p:cNvGrpSpPr>
            <a:grpSpLocks/>
          </p:cNvGrpSpPr>
          <p:nvPr/>
        </p:nvGrpSpPr>
        <p:grpSpPr bwMode="auto">
          <a:xfrm>
            <a:off x="381000" y="1500188"/>
            <a:ext cx="2751138" cy="1516062"/>
            <a:chOff x="838199" y="5105400"/>
            <a:chExt cx="2173777" cy="990600"/>
          </a:xfrm>
        </p:grpSpPr>
        <p:sp>
          <p:nvSpPr>
            <p:cNvPr id="6" name="Pentagono 5"/>
            <p:cNvSpPr/>
            <p:nvPr/>
          </p:nvSpPr>
          <p:spPr>
            <a:xfrm rot="10800000">
              <a:off x="933938" y="5105400"/>
              <a:ext cx="2078038" cy="990600"/>
            </a:xfrm>
            <a:prstGeom prst="homePlate">
              <a:avLst>
                <a:gd name="adj" fmla="val 0"/>
              </a:avLst>
            </a:prstGeom>
            <a:solidFill>
              <a:schemeClr val="tx2">
                <a:lumMod val="5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Pentagono 4"/>
            <p:cNvSpPr/>
            <p:nvPr/>
          </p:nvSpPr>
          <p:spPr>
            <a:xfrm>
              <a:off x="838199" y="5257800"/>
              <a:ext cx="2078040" cy="62881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7289" tIns="38100" rIns="71120" bIns="38100" anchor="ctr"/>
            <a:lstStyle/>
            <a:p>
              <a:pPr algn="ctr" defTabSz="4445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t-IT" sz="2400" dirty="0">
                  <a:solidFill>
                    <a:srgbClr val="FFFFFF"/>
                  </a:solidFill>
                  <a:ea typeface="ＭＳ Ｐゴシック" pitchFamily="-111" charset="-128"/>
                </a:rPr>
                <a:t>SUPPORTO ALLA REALIZZAZIONE DELLE GRANDI OPERE</a:t>
              </a:r>
            </a:p>
          </p:txBody>
        </p:sp>
      </p:grpSp>
      <p:sp>
        <p:nvSpPr>
          <p:cNvPr id="8" name="Pentagono 7"/>
          <p:cNvSpPr/>
          <p:nvPr/>
        </p:nvSpPr>
        <p:spPr>
          <a:xfrm rot="10800000">
            <a:off x="919365" y="3065920"/>
            <a:ext cx="1707417" cy="651111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Pentagono 4"/>
          <p:cNvSpPr/>
          <p:nvPr/>
        </p:nvSpPr>
        <p:spPr>
          <a:xfrm>
            <a:off x="919366" y="3065921"/>
            <a:ext cx="1514842" cy="651111"/>
          </a:xfrm>
          <a:prstGeom prst="rect">
            <a:avLst/>
          </a:prstGeom>
          <a:effectLst/>
          <a:scene3d>
            <a:camera prst="orthographicFront"/>
            <a:lightRig rig="fla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7122" tIns="38100" rIns="71120" bIns="38100" anchor="ctr"/>
          <a:lstStyle/>
          <a:p>
            <a:pPr algn="ctr" defTabSz="44450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400" b="1" dirty="0">
                <a:solidFill>
                  <a:srgbClr val="10253F"/>
                </a:solidFill>
                <a:ea typeface="ＭＳ Ｐゴシック" pitchFamily="-111" charset="-128"/>
              </a:rPr>
              <a:t>CONOSCENZA 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400" b="1" dirty="0">
                <a:solidFill>
                  <a:srgbClr val="10253F"/>
                </a:solidFill>
                <a:ea typeface="ＭＳ Ｐゴシック" pitchFamily="-111" charset="-128"/>
              </a:rPr>
              <a:t>DEL SOTTOSUOLO</a:t>
            </a:r>
          </a:p>
        </p:txBody>
      </p:sp>
      <p:sp>
        <p:nvSpPr>
          <p:cNvPr id="10" name="Pentagono 9"/>
          <p:cNvSpPr/>
          <p:nvPr/>
        </p:nvSpPr>
        <p:spPr>
          <a:xfrm rot="10800000">
            <a:off x="919365" y="4006767"/>
            <a:ext cx="1707419" cy="651111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Pentagono 4"/>
          <p:cNvSpPr/>
          <p:nvPr/>
        </p:nvSpPr>
        <p:spPr>
          <a:xfrm>
            <a:off x="834008" y="4006769"/>
            <a:ext cx="1721768" cy="651111"/>
          </a:xfrm>
          <a:prstGeom prst="rect">
            <a:avLst/>
          </a:prstGeom>
          <a:effectLst/>
          <a:scene3d>
            <a:camera prst="orthographicFront"/>
            <a:lightRig rig="fla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7122" tIns="38100" rIns="71120" bIns="38100" anchor="ctr"/>
          <a:lstStyle/>
          <a:p>
            <a:pPr algn="ctr" defTabSz="444500">
              <a:lnSpc>
                <a:spcPct val="90000"/>
              </a:lnSpc>
              <a:spcAft>
                <a:spcPts val="0"/>
              </a:spcAft>
              <a:defRPr/>
            </a:pPr>
            <a:r>
              <a:rPr lang="it-IT" sz="1400" b="1" dirty="0">
                <a:solidFill>
                  <a:srgbClr val="10253F"/>
                </a:solidFill>
                <a:ea typeface="ＭＳ Ｐゴシック" pitchFamily="-111" charset="-128"/>
              </a:rPr>
              <a:t>MONITORAGGIO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400" b="1" dirty="0">
                <a:solidFill>
                  <a:srgbClr val="10253F"/>
                </a:solidFill>
                <a:ea typeface="ＭＳ Ｐゴシック" pitchFamily="-111" charset="-128"/>
              </a:rPr>
              <a:t> STRUMENTALE</a:t>
            </a:r>
          </a:p>
        </p:txBody>
      </p:sp>
      <p:sp>
        <p:nvSpPr>
          <p:cNvPr id="12" name="Pentagono 11"/>
          <p:cNvSpPr/>
          <p:nvPr/>
        </p:nvSpPr>
        <p:spPr>
          <a:xfrm rot="10800000">
            <a:off x="919363" y="5012842"/>
            <a:ext cx="1707421" cy="651111"/>
          </a:xfrm>
          <a:prstGeom prst="homePlate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flat" dir="t"/>
          </a:scene3d>
          <a:sp3d prstMaterial="plastic">
            <a:bevelT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5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Pentagono 4"/>
          <p:cNvSpPr/>
          <p:nvPr/>
        </p:nvSpPr>
        <p:spPr>
          <a:xfrm>
            <a:off x="611560" y="5012846"/>
            <a:ext cx="2160240" cy="651111"/>
          </a:xfrm>
          <a:prstGeom prst="rect">
            <a:avLst/>
          </a:prstGeom>
          <a:effectLst/>
          <a:scene3d>
            <a:camera prst="orthographicFront"/>
            <a:lightRig rig="fla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87122" tIns="38100" rIns="71120" bIns="38100" anchor="ctr"/>
          <a:lstStyle/>
          <a:p>
            <a:pPr algn="ctr" defTabSz="444500">
              <a:spcAft>
                <a:spcPts val="0"/>
              </a:spcAft>
              <a:defRPr/>
            </a:pPr>
            <a:r>
              <a:rPr lang="it-IT" sz="1400" b="1" dirty="0">
                <a:solidFill>
                  <a:srgbClr val="10253F"/>
                </a:solidFill>
                <a:ea typeface="ＭＳ Ｐゴシック" pitchFamily="-111" charset="-128"/>
              </a:rPr>
              <a:t>DIAGNOSTICA DELLE</a:t>
            </a:r>
          </a:p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it-IT" sz="1400" b="1" dirty="0">
                <a:solidFill>
                  <a:srgbClr val="10253F"/>
                </a:solidFill>
                <a:ea typeface="ＭＳ Ｐゴシック" pitchFamily="-111" charset="-128"/>
              </a:rPr>
              <a:t> STRUTTURE NEL TEMPO</a:t>
            </a:r>
          </a:p>
        </p:txBody>
      </p:sp>
      <p:cxnSp>
        <p:nvCxnSpPr>
          <p:cNvPr id="14358" name="Connettore 1 13"/>
          <p:cNvCxnSpPr>
            <a:cxnSpLocks noChangeShapeType="1"/>
          </p:cNvCxnSpPr>
          <p:nvPr/>
        </p:nvCxnSpPr>
        <p:spPr bwMode="auto">
          <a:xfrm rot="5400000">
            <a:off x="-632618" y="4179094"/>
            <a:ext cx="2362200" cy="1587"/>
          </a:xfrm>
          <a:prstGeom prst="line">
            <a:avLst/>
          </a:prstGeom>
          <a:noFill/>
          <a:ln w="25400">
            <a:solidFill>
              <a:srgbClr val="10253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359" name="Connettore 2 14"/>
          <p:cNvCxnSpPr>
            <a:cxnSpLocks noChangeShapeType="1"/>
          </p:cNvCxnSpPr>
          <p:nvPr/>
        </p:nvCxnSpPr>
        <p:spPr bwMode="auto">
          <a:xfrm>
            <a:off x="549275" y="3302000"/>
            <a:ext cx="284163" cy="1588"/>
          </a:xfrm>
          <a:prstGeom prst="straightConnector1">
            <a:avLst/>
          </a:prstGeom>
          <a:noFill/>
          <a:ln w="25400">
            <a:solidFill>
              <a:srgbClr val="10253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360" name="Connettore 2 15"/>
          <p:cNvCxnSpPr>
            <a:cxnSpLocks noChangeShapeType="1"/>
          </p:cNvCxnSpPr>
          <p:nvPr/>
        </p:nvCxnSpPr>
        <p:spPr bwMode="auto">
          <a:xfrm>
            <a:off x="546100" y="4367213"/>
            <a:ext cx="284163" cy="1587"/>
          </a:xfrm>
          <a:prstGeom prst="straightConnector1">
            <a:avLst/>
          </a:prstGeom>
          <a:noFill/>
          <a:ln w="25400">
            <a:solidFill>
              <a:srgbClr val="10253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361" name="Connettore 2 16"/>
          <p:cNvCxnSpPr>
            <a:cxnSpLocks noChangeShapeType="1"/>
          </p:cNvCxnSpPr>
          <p:nvPr/>
        </p:nvCxnSpPr>
        <p:spPr bwMode="auto">
          <a:xfrm>
            <a:off x="546100" y="5357813"/>
            <a:ext cx="284163" cy="1587"/>
          </a:xfrm>
          <a:prstGeom prst="straightConnector1">
            <a:avLst/>
          </a:prstGeom>
          <a:noFill/>
          <a:ln w="25400">
            <a:solidFill>
              <a:srgbClr val="10253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362" name="Titolo 3"/>
          <p:cNvSpPr txBox="1">
            <a:spLocks/>
          </p:cNvSpPr>
          <p:nvPr/>
        </p:nvSpPr>
        <p:spPr bwMode="auto">
          <a:xfrm>
            <a:off x="3313113" y="1052513"/>
            <a:ext cx="3779837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000">
                <a:solidFill>
                  <a:schemeClr val="bg1"/>
                </a:solidFill>
                <a:latin typeface="Calibri" pitchFamily="34" charset="0"/>
              </a:rPr>
              <a:t>ATTIVITÀ E ESPERIENZE</a:t>
            </a:r>
          </a:p>
        </p:txBody>
      </p:sp>
      <p:sp>
        <p:nvSpPr>
          <p:cNvPr id="14363" name="Titolo 3"/>
          <p:cNvSpPr>
            <a:spLocks/>
          </p:cNvSpPr>
          <p:nvPr/>
        </p:nvSpPr>
        <p:spPr bwMode="auto">
          <a:xfrm>
            <a:off x="3024188" y="512763"/>
            <a:ext cx="35290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700">
                <a:latin typeface="Calibri" pitchFamily="34" charset="0"/>
              </a:rPr>
              <a:t>L’AZIENDA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magine 11" descr="rete rfi tav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0238" y="1893888"/>
            <a:ext cx="3433762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Segnaposto contenuto 2"/>
          <p:cNvSpPr txBox="1">
            <a:spLocks/>
          </p:cNvSpPr>
          <p:nvPr/>
        </p:nvSpPr>
        <p:spPr bwMode="auto">
          <a:xfrm>
            <a:off x="152400" y="1524000"/>
            <a:ext cx="50403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400" b="1">
                <a:solidFill>
                  <a:srgbClr val="17375E"/>
                </a:solidFill>
                <a:latin typeface="Calibri" pitchFamily="34" charset="0"/>
              </a:rPr>
              <a:t>Strago </a:t>
            </a:r>
            <a:r>
              <a:rPr lang="it-IT" sz="1400">
                <a:solidFill>
                  <a:srgbClr val="17375E"/>
                </a:solidFill>
                <a:latin typeface="Calibri" pitchFamily="34" charset="0"/>
              </a:rPr>
              <a:t>ha realizzato il progetto e la posa in opera del sistema monitoraggio di 373 Km della Linea ad Alta Velocità, di cui 120 Km in galleria e 30 Km in viadotto.</a:t>
            </a:r>
            <a:endParaRPr lang="it-IT" sz="1400" b="1">
              <a:solidFill>
                <a:srgbClr val="17375E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it-IT" sz="1400" b="1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21508" name="Segnaposto contenuto 2"/>
          <p:cNvSpPr txBox="1">
            <a:spLocks/>
          </p:cNvSpPr>
          <p:nvPr/>
        </p:nvSpPr>
        <p:spPr bwMode="auto">
          <a:xfrm>
            <a:off x="2514600" y="5154613"/>
            <a:ext cx="3195638" cy="11541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algn="ctr" eaLnBrk="1" hangingPunct="1">
              <a:lnSpc>
                <a:spcPts val="1200"/>
              </a:lnSpc>
              <a:buFont typeface="Arial" charset="0"/>
              <a:buNone/>
              <a:defRPr/>
            </a:pPr>
            <a:r>
              <a:rPr lang="it-IT" sz="1000" b="1" smtClean="0">
                <a:solidFill>
                  <a:srgbClr val="17375E"/>
                </a:solidFill>
                <a:cs typeface="Arial" charset="0"/>
              </a:rPr>
              <a:t>MILANO-BOLOGNA                                                           </a:t>
            </a:r>
          </a:p>
          <a:p>
            <a:pPr algn="ctr" eaLnBrk="1" hangingPunct="1">
              <a:lnSpc>
                <a:spcPts val="1200"/>
              </a:lnSpc>
              <a:buFont typeface="Arial" charset="0"/>
              <a:buNone/>
              <a:defRPr/>
            </a:pPr>
            <a:r>
              <a:rPr lang="it-IT" sz="1000" b="1" smtClean="0">
                <a:solidFill>
                  <a:srgbClr val="17375E"/>
                </a:solidFill>
                <a:cs typeface="Arial" charset="0"/>
              </a:rPr>
              <a:t> </a:t>
            </a:r>
            <a:r>
              <a:rPr lang="it-IT" sz="1000" smtClean="0">
                <a:solidFill>
                  <a:srgbClr val="17375E"/>
                </a:solidFill>
                <a:cs typeface="Arial" charset="0"/>
              </a:rPr>
              <a:t>78 Km (di cui ca. 3 Km in galleria)</a:t>
            </a:r>
          </a:p>
          <a:p>
            <a:pPr algn="ctr" eaLnBrk="1" hangingPunct="1">
              <a:lnSpc>
                <a:spcPts val="1200"/>
              </a:lnSpc>
              <a:buFont typeface="Arial" charset="0"/>
              <a:buNone/>
              <a:defRPr/>
            </a:pPr>
            <a:r>
              <a:rPr lang="it-IT" sz="1000" b="1" smtClean="0">
                <a:solidFill>
                  <a:srgbClr val="17375E"/>
                </a:solidFill>
                <a:cs typeface="Arial" charset="0"/>
              </a:rPr>
              <a:t>BOLOGNA-FIRENZE                                                            </a:t>
            </a:r>
          </a:p>
          <a:p>
            <a:pPr algn="ctr" eaLnBrk="1" hangingPunct="1">
              <a:lnSpc>
                <a:spcPts val="1200"/>
              </a:lnSpc>
              <a:defRPr/>
            </a:pPr>
            <a:r>
              <a:rPr lang="it-IT" sz="1000" smtClean="0">
                <a:solidFill>
                  <a:srgbClr val="17375E"/>
                </a:solidFill>
                <a:cs typeface="Arial" charset="0"/>
              </a:rPr>
              <a:t>90 Km (di cui ca. 80 Km in galleria)   </a:t>
            </a:r>
            <a:endParaRPr lang="it-IT" sz="1000" b="1" smtClean="0">
              <a:solidFill>
                <a:srgbClr val="17375E"/>
              </a:solidFill>
              <a:cs typeface="Arial" charset="0"/>
            </a:endParaRPr>
          </a:p>
          <a:p>
            <a:pPr algn="ctr" eaLnBrk="1" hangingPunct="1">
              <a:lnSpc>
                <a:spcPts val="1200"/>
              </a:lnSpc>
              <a:defRPr/>
            </a:pPr>
            <a:r>
              <a:rPr lang="it-IT" sz="1000" b="1" smtClean="0">
                <a:solidFill>
                  <a:srgbClr val="17375E"/>
                </a:solidFill>
                <a:cs typeface="Arial" charset="0"/>
              </a:rPr>
              <a:t>ROMA-NAPOLI                                                                      </a:t>
            </a:r>
          </a:p>
          <a:p>
            <a:pPr algn="ctr" eaLnBrk="1" hangingPunct="1">
              <a:lnSpc>
                <a:spcPts val="1200"/>
              </a:lnSpc>
              <a:defRPr/>
            </a:pPr>
            <a:r>
              <a:rPr lang="it-IT" sz="1000" smtClean="0">
                <a:solidFill>
                  <a:srgbClr val="17375E"/>
                </a:solidFill>
                <a:cs typeface="Arial" charset="0"/>
              </a:rPr>
              <a:t>205 Km (di cui ca. 37 Km in galleria)</a:t>
            </a:r>
            <a:endParaRPr lang="it-IT" sz="1000" b="1" smtClean="0">
              <a:solidFill>
                <a:srgbClr val="17375E"/>
              </a:solidFill>
              <a:cs typeface="Arial" charset="0"/>
            </a:endParaRPr>
          </a:p>
        </p:txBody>
      </p:sp>
      <p:pic>
        <p:nvPicPr>
          <p:cNvPr id="15365" name="Immagine 15" descr="tav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438400"/>
            <a:ext cx="215106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Segnaposto contenuto 2"/>
          <p:cNvSpPr txBox="1">
            <a:spLocks/>
          </p:cNvSpPr>
          <p:nvPr/>
        </p:nvSpPr>
        <p:spPr bwMode="auto">
          <a:xfrm>
            <a:off x="2514600" y="2438400"/>
            <a:ext cx="342582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1400" b="1">
                <a:solidFill>
                  <a:srgbClr val="17375E"/>
                </a:solidFill>
                <a:latin typeface="Calibri" pitchFamily="34" charset="0"/>
              </a:rPr>
              <a:t>Attività svolte</a:t>
            </a:r>
            <a:r>
              <a:rPr lang="it-IT" sz="1400">
                <a:solidFill>
                  <a:srgbClr val="17375E"/>
                </a:solidFill>
                <a:latin typeface="Calibri" pitchFamily="34" charset="0"/>
              </a:rPr>
              <a:t>: Monitoraggio dei principali parametri statico e dinamici dei viadotti e Monitoraggio delle accelerazioni subite dalle strutture durante eventi sismici.</a:t>
            </a:r>
            <a:r>
              <a:rPr lang="it-IT" sz="1400" b="1">
                <a:solidFill>
                  <a:srgbClr val="17375E"/>
                </a:solidFill>
                <a:latin typeface="Calibri" pitchFamily="34" charset="0"/>
              </a:rPr>
              <a:t> </a:t>
            </a:r>
            <a:r>
              <a:rPr lang="it-IT" sz="1400">
                <a:solidFill>
                  <a:srgbClr val="17375E"/>
                </a:solidFill>
                <a:latin typeface="Calibri" pitchFamily="34" charset="0"/>
              </a:rPr>
              <a:t>Il principale obiettivo del monitoraggio consiste nella verifica delle ipotesi progettuali, nel controllo della qualità e nel collaudo delle opere, verificare la corrispondenza tra il comportamento reale del terreno, nonché della struttura in esso inserita, ed il comportamento ipotizzato e calcolato nelle varie fasi progettuali. </a:t>
            </a:r>
            <a:endParaRPr lang="it-IT" sz="1400" b="1">
              <a:solidFill>
                <a:srgbClr val="17375E"/>
              </a:solidFill>
              <a:latin typeface="Calibri" pitchFamily="34" charset="0"/>
            </a:endParaRPr>
          </a:p>
        </p:txBody>
      </p:sp>
      <p:sp>
        <p:nvSpPr>
          <p:cNvPr id="15367" name="Rettangolo 10"/>
          <p:cNvSpPr>
            <a:spLocks noChangeArrowheads="1"/>
          </p:cNvSpPr>
          <p:nvPr/>
        </p:nvSpPr>
        <p:spPr bwMode="auto">
          <a:xfrm>
            <a:off x="247650" y="4514850"/>
            <a:ext cx="2151063" cy="639763"/>
          </a:xfrm>
          <a:prstGeom prst="rect">
            <a:avLst/>
          </a:prstGeom>
          <a:solidFill>
            <a:srgbClr val="B9CDE5">
              <a:alpha val="50195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it-IT" sz="1200" b="1">
                <a:solidFill>
                  <a:srgbClr val="10253F"/>
                </a:solidFill>
                <a:latin typeface="Calibri" pitchFamily="34" charset="0"/>
              </a:rPr>
              <a:t>200 sezioni strumentate per un totale di circa 10.000 sensori installati</a:t>
            </a:r>
          </a:p>
        </p:txBody>
      </p:sp>
      <p:sp>
        <p:nvSpPr>
          <p:cNvPr id="15368" name="Titolo 3"/>
          <p:cNvSpPr txBox="1">
            <a:spLocks/>
          </p:cNvSpPr>
          <p:nvPr/>
        </p:nvSpPr>
        <p:spPr bwMode="auto">
          <a:xfrm>
            <a:off x="2963863" y="285750"/>
            <a:ext cx="4322762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700">
                <a:solidFill>
                  <a:srgbClr val="10253F"/>
                </a:solidFill>
                <a:latin typeface="Calibri" pitchFamily="34" charset="0"/>
              </a:rPr>
              <a:t>MONITORAGGIO STATICO E DINAMICO</a:t>
            </a:r>
          </a:p>
        </p:txBody>
      </p:sp>
      <p:sp>
        <p:nvSpPr>
          <p:cNvPr id="15369" name="Titolo 3"/>
          <p:cNvSpPr txBox="1">
            <a:spLocks/>
          </p:cNvSpPr>
          <p:nvPr/>
        </p:nvSpPr>
        <p:spPr bwMode="auto">
          <a:xfrm>
            <a:off x="2992438" y="1071563"/>
            <a:ext cx="41703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000">
                <a:solidFill>
                  <a:schemeClr val="bg1"/>
                </a:solidFill>
                <a:latin typeface="Calibri" pitchFamily="34" charset="0"/>
              </a:rPr>
              <a:t>ESPERIENZE: LINEE 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87675" y="333375"/>
            <a:ext cx="4176713" cy="1266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it-IT" sz="2700" smtClean="0"/>
              <a:t>PROGETTO SIMOGES</a:t>
            </a:r>
            <a:endParaRPr lang="it-IT" sz="20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2987675" y="765175"/>
            <a:ext cx="4176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r>
              <a:rPr lang="it-IT" sz="2000">
                <a:solidFill>
                  <a:schemeClr val="bg1"/>
                </a:solidFill>
                <a:latin typeface="Calibri" pitchFamily="34" charset="0"/>
              </a:rPr>
              <a:t>SISTEMA DI </a:t>
            </a:r>
            <a:br>
              <a:rPr lang="it-IT" sz="2000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2000">
                <a:solidFill>
                  <a:schemeClr val="bg1"/>
                </a:solidFill>
                <a:latin typeface="Calibri" pitchFamily="34" charset="0"/>
              </a:rPr>
              <a:t>MONITORAGGIO GEOTECNICO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18613" y="2958196"/>
            <a:ext cx="6657009" cy="6290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flat" dir="t"/>
          </a:scene3d>
          <a:sp3d prstMaterial="metal">
            <a:bevelT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defTabSz="914400" eaLnBrk="1" hangingPunct="1">
              <a:defRPr/>
            </a:pPr>
            <a:r>
              <a:rPr lang="it-IT" smtClean="0"/>
              <a:t>Programma di industrializzazione (2006-2008): </a:t>
            </a:r>
          </a:p>
          <a:p>
            <a:pPr defTabSz="914400" eaLnBrk="1" hangingPunct="1">
              <a:defRPr/>
            </a:pPr>
            <a:r>
              <a:rPr lang="it-IT" smtClean="0"/>
              <a:t>Costi sostenuti: 909,19 keuro</a:t>
            </a:r>
          </a:p>
        </p:txBody>
      </p:sp>
      <p:sp>
        <p:nvSpPr>
          <p:cNvPr id="2" name="Rettangolo 14"/>
          <p:cNvSpPr/>
          <p:nvPr/>
        </p:nvSpPr>
        <p:spPr>
          <a:xfrm>
            <a:off x="529726" y="4106087"/>
            <a:ext cx="6657009" cy="5236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flat" dir="t"/>
          </a:scene3d>
          <a:sp3d prstMaterial="metal">
            <a:bevelT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defTabSz="914400" eaLnBrk="1" hangingPunct="1">
              <a:defRPr/>
            </a:pPr>
            <a:r>
              <a:rPr lang="it-IT" smtClean="0"/>
              <a:t>Occupati qualificati: 6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it-IT" sz="1600" b="1" i="1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3" name="Rettangolo 14"/>
          <p:cNvSpPr/>
          <p:nvPr/>
        </p:nvSpPr>
        <p:spPr>
          <a:xfrm>
            <a:off x="493213" y="5147620"/>
            <a:ext cx="6657009" cy="63496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flat" dir="t"/>
          </a:scene3d>
          <a:sp3d prstMaterial="metal">
            <a:bevelT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defTabSz="914400" eaLnBrk="1" hangingPunct="1">
              <a:defRPr/>
            </a:pPr>
            <a:r>
              <a:rPr lang="it-IT" smtClean="0"/>
              <a:t>Anno a regime 2009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it-IT" sz="1600" b="1" i="1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4" name="Rettangolo 14"/>
          <p:cNvSpPr/>
          <p:nvPr/>
        </p:nvSpPr>
        <p:spPr>
          <a:xfrm>
            <a:off x="482101" y="1973946"/>
            <a:ext cx="6657009" cy="62902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flat" dir="t"/>
          </a:scene3d>
          <a:sp3d prstMaterial="metal">
            <a:bevelT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defTabSz="914400" eaLnBrk="1" hangingPunct="1">
              <a:defRPr/>
            </a:pPr>
            <a:r>
              <a:rPr lang="it-IT" smtClean="0"/>
              <a:t>Programma di sviluppo precompetitivo (2003-2006):</a:t>
            </a:r>
          </a:p>
          <a:p>
            <a:pPr defTabSz="914400" eaLnBrk="1" hangingPunct="1">
              <a:defRPr/>
            </a:pPr>
            <a:r>
              <a:rPr lang="it-IT" smtClean="0"/>
              <a:t>Costi sostenuti: 1.767,80 keuro</a:t>
            </a:r>
          </a:p>
          <a:p>
            <a:pPr defTabSz="914400">
              <a:lnSpc>
                <a:spcPct val="80000"/>
              </a:lnSpc>
              <a:spcBef>
                <a:spcPct val="20000"/>
              </a:spcBef>
              <a:buFont typeface="Arial" charset="0"/>
              <a:buNone/>
              <a:defRPr/>
            </a:pPr>
            <a:endParaRPr lang="it-IT" sz="1600" b="1" i="1" smtClean="0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987675" y="333375"/>
            <a:ext cx="4176713" cy="12668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it-IT" sz="2700" smtClean="0"/>
              <a:t>PROGETTO SIMOGES</a:t>
            </a:r>
            <a:endParaRPr lang="it-IT" sz="20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93713" y="2049463"/>
            <a:ext cx="8439150" cy="23701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it-IT" sz="1600" smtClean="0"/>
              <a:t>OR1 	INNOVAZIONE DI STRUMENTI DI MISURA (E CONVERTITORE DI SEGNALE)</a:t>
            </a:r>
          </a:p>
          <a:p>
            <a:r>
              <a:rPr lang="it-IT" sz="1600" smtClean="0"/>
              <a:t>OR2 	SVILUPPO E REALIZZAZIONE DI STRUMENTI DI MISURA INNOVATIVI</a:t>
            </a:r>
          </a:p>
          <a:p>
            <a:r>
              <a:rPr lang="it-IT" sz="1600" smtClean="0"/>
              <a:t>OR3 	REALIZZAZIONE DI NUOVO SISTEMI DI ACQUISIZIONE DATI ED OTIMIZZAZIONE 				DI QUELLI ESISTENTI</a:t>
            </a:r>
          </a:p>
          <a:p>
            <a:r>
              <a:rPr lang="it-IT" sz="1600" smtClean="0"/>
              <a:t>OR4 	SVILUPPO DI SOFTWARE</a:t>
            </a:r>
          </a:p>
          <a:p>
            <a:r>
              <a:rPr lang="it-IT" sz="1600" smtClean="0"/>
              <a:t>OR5	INNOVAZIONE DEI PROCESSI DI PRODUZIONE </a:t>
            </a:r>
          </a:p>
          <a:p>
            <a:pPr>
              <a:buFont typeface="Arial" charset="0"/>
              <a:buNone/>
            </a:pPr>
            <a:r>
              <a:rPr lang="it-IT" sz="1600" smtClean="0"/>
              <a:t>			REALIZZAZIONE DI UN LABORATORIO DI SUPPORTO ALLA RICERCA E PER 					CALIBRAZIONE, TARATURA E COLLAUDO</a:t>
            </a:r>
          </a:p>
          <a:p>
            <a:pPr>
              <a:buFont typeface="Arial" charset="0"/>
              <a:buNone/>
            </a:pPr>
            <a:endParaRPr lang="it-IT" sz="160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635375" y="690563"/>
            <a:ext cx="350361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r>
              <a:rPr lang="it-IT" sz="2000">
                <a:solidFill>
                  <a:schemeClr val="bg1"/>
                </a:solidFill>
                <a:latin typeface="Calibri" pitchFamily="34" charset="0"/>
              </a:rPr>
              <a:t>SISTEMA DI </a:t>
            </a:r>
            <a:br>
              <a:rPr lang="it-IT" sz="2000">
                <a:solidFill>
                  <a:schemeClr val="bg1"/>
                </a:solidFill>
                <a:latin typeface="Calibri" pitchFamily="34" charset="0"/>
              </a:rPr>
            </a:br>
            <a:r>
              <a:rPr lang="it-IT" sz="2000">
                <a:solidFill>
                  <a:schemeClr val="bg1"/>
                </a:solidFill>
                <a:latin typeface="Calibri" pitchFamily="34" charset="0"/>
              </a:rPr>
              <a:t>MONITORAGGIO GEOTECNICO</a:t>
            </a:r>
          </a:p>
        </p:txBody>
      </p:sp>
      <p:sp>
        <p:nvSpPr>
          <p:cNvPr id="17413" name="Rectangle 15"/>
          <p:cNvSpPr>
            <a:spLocks noChangeArrowheads="1"/>
          </p:cNvSpPr>
          <p:nvPr/>
        </p:nvSpPr>
        <p:spPr bwMode="auto">
          <a:xfrm>
            <a:off x="4308475" y="5146675"/>
            <a:ext cx="4624388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it-IT" sz="1600">
                <a:latin typeface="Calibri" pitchFamily="34" charset="0"/>
              </a:rPr>
              <a:t>PROGETTAZIONE E STUDI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it-IT" sz="1600">
                <a:latin typeface="Calibri" pitchFamily="34" charset="0"/>
              </a:rPr>
              <a:t>OPERE MURARIE E ASSIMMILABILI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it-IT" sz="1600">
                <a:latin typeface="Calibri" pitchFamily="34" charset="0"/>
              </a:rPr>
              <a:t>MACCHINARI, IMPIANTI E ATTREZZATURE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754407" y="1633891"/>
            <a:ext cx="4372988" cy="40501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flat" dir="t"/>
          </a:scene3d>
          <a:sp3d prstMaterial="metal">
            <a:bevelT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defTabSz="914400" eaLnBrk="1" hangingPunct="1">
              <a:defRPr/>
            </a:pPr>
            <a:r>
              <a:rPr lang="it-IT" smtClean="0"/>
              <a:t>Programma di sviluppo precompetitivo</a:t>
            </a:r>
            <a:endParaRPr lang="it-IT" sz="1600" b="1" i="1" smtClean="0">
              <a:solidFill>
                <a:schemeClr val="tx2"/>
              </a:solidFill>
              <a:cs typeface="Arial" charset="0"/>
            </a:endParaRPr>
          </a:p>
        </p:txBody>
      </p:sp>
      <p:sp>
        <p:nvSpPr>
          <p:cNvPr id="2" name="Rettangolo 14"/>
          <p:cNvSpPr/>
          <p:nvPr/>
        </p:nvSpPr>
        <p:spPr>
          <a:xfrm>
            <a:off x="517676" y="4697615"/>
            <a:ext cx="4429617" cy="4376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miter lim="800000"/>
            <a:headEnd/>
            <a:tailEnd/>
          </a:ln>
          <a:scene3d>
            <a:camera prst="orthographicFront"/>
            <a:lightRig rig="flat" dir="t"/>
          </a:scene3d>
          <a:sp3d prstMaterial="metal">
            <a:bevelT/>
          </a:sp3d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11" charset="-128"/>
              </a:defRPr>
            </a:lvl9pPr>
          </a:lstStyle>
          <a:p>
            <a:pPr defTabSz="914400" eaLnBrk="1" hangingPunct="1">
              <a:defRPr/>
            </a:pPr>
            <a:r>
              <a:rPr lang="it-IT" smtClean="0"/>
              <a:t>Programma di industrializzazione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magine 42" descr="smamid per specifich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076700"/>
            <a:ext cx="8467725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olo 3"/>
          <p:cNvSpPr txBox="1">
            <a:spLocks/>
          </p:cNvSpPr>
          <p:nvPr/>
        </p:nvSpPr>
        <p:spPr bwMode="auto">
          <a:xfrm>
            <a:off x="3059113" y="333375"/>
            <a:ext cx="43227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700">
                <a:solidFill>
                  <a:srgbClr val="10253F"/>
                </a:solidFill>
                <a:latin typeface="Calibri" pitchFamily="34" charset="0"/>
              </a:rPr>
              <a:t>RICERCA &amp; SVILUPPO</a:t>
            </a:r>
          </a:p>
        </p:txBody>
      </p:sp>
      <p:sp>
        <p:nvSpPr>
          <p:cNvPr id="18436" name="Titolo 3"/>
          <p:cNvSpPr txBox="1">
            <a:spLocks/>
          </p:cNvSpPr>
          <p:nvPr/>
        </p:nvSpPr>
        <p:spPr bwMode="auto">
          <a:xfrm>
            <a:off x="3241675" y="828675"/>
            <a:ext cx="3921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000">
                <a:solidFill>
                  <a:schemeClr val="bg1"/>
                </a:solidFill>
                <a:latin typeface="Calibri" pitchFamily="34" charset="0"/>
              </a:rPr>
              <a:t>SMAMID SISTEMA DI MISURA ACCELEROMETRICO</a:t>
            </a:r>
          </a:p>
          <a:p>
            <a:endParaRPr lang="it-IT" sz="2000">
              <a:latin typeface="Calibri" pitchFamily="34" charset="0"/>
            </a:endParaRPr>
          </a:p>
        </p:txBody>
      </p:sp>
      <p:sp>
        <p:nvSpPr>
          <p:cNvPr id="18437" name="Sottotitolo 2"/>
          <p:cNvSpPr txBox="1">
            <a:spLocks/>
          </p:cNvSpPr>
          <p:nvPr/>
        </p:nvSpPr>
        <p:spPr bwMode="auto">
          <a:xfrm>
            <a:off x="3779838" y="1989138"/>
            <a:ext cx="52165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</a:pPr>
            <a:r>
              <a:rPr lang="it-IT" sz="1400" b="1">
                <a:solidFill>
                  <a:srgbClr val="254061"/>
                </a:solidFill>
                <a:latin typeface="Calibri" pitchFamily="34" charset="0"/>
              </a:rPr>
              <a:t>SMAMID</a:t>
            </a:r>
            <a:r>
              <a:rPr lang="it-IT" sz="1400">
                <a:solidFill>
                  <a:srgbClr val="254061"/>
                </a:solidFill>
                <a:latin typeface="Calibri" pitchFamily="34" charset="0"/>
              </a:rPr>
              <a:t> è un sistema di misura accelerometrico completo basato su tecnologia MEMS (</a:t>
            </a:r>
            <a:r>
              <a:rPr lang="it-IT" sz="1400" i="1">
                <a:solidFill>
                  <a:srgbClr val="254061"/>
                </a:solidFill>
                <a:latin typeface="Calibri" pitchFamily="34" charset="0"/>
              </a:rPr>
              <a:t>Micro-Electro-Mechanical System</a:t>
            </a:r>
            <a:r>
              <a:rPr lang="it-IT" sz="1400">
                <a:solidFill>
                  <a:srgbClr val="254061"/>
                </a:solidFill>
                <a:latin typeface="Calibri" pitchFamily="34" charset="0"/>
              </a:rPr>
              <a:t>) , costituito da:</a:t>
            </a:r>
          </a:p>
          <a:p>
            <a:pPr marL="177800" lvl="1" indent="-1778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it-IT" sz="1400">
                <a:solidFill>
                  <a:srgbClr val="254061"/>
                </a:solidFill>
                <a:latin typeface="Calibri" pitchFamily="34" charset="0"/>
              </a:rPr>
              <a:t>Un accelerometro triassiale</a:t>
            </a:r>
          </a:p>
          <a:p>
            <a:pPr marL="177800" lvl="1" indent="-1778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it-IT" sz="1400">
                <a:solidFill>
                  <a:srgbClr val="254061"/>
                </a:solidFill>
                <a:latin typeface="Calibri" pitchFamily="34" charset="0"/>
              </a:rPr>
              <a:t>Un microcontrollore per l’acquisizione e la memorizzazione dei dati</a:t>
            </a:r>
          </a:p>
          <a:p>
            <a:pPr marL="177800" lvl="1" indent="-1778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it-IT" sz="1400">
                <a:solidFill>
                  <a:srgbClr val="254061"/>
                </a:solidFill>
                <a:latin typeface="Calibri" pitchFamily="34" charset="0"/>
              </a:rPr>
              <a:t>Un sistema di comunicazione wired o wireless</a:t>
            </a:r>
          </a:p>
          <a:p>
            <a:pPr marL="177800" lvl="1" indent="-177800" eaLnBrk="0" hangingPunct="0">
              <a:spcBef>
                <a:spcPct val="20000"/>
              </a:spcBef>
              <a:buFont typeface="Wingdings" pitchFamily="2" charset="2"/>
              <a:buChar char="Ø"/>
            </a:pPr>
            <a:r>
              <a:rPr lang="it-IT" sz="1400">
                <a:solidFill>
                  <a:srgbClr val="254061"/>
                </a:solidFill>
                <a:latin typeface="Calibri" pitchFamily="34" charset="0"/>
              </a:rPr>
              <a:t>Un sistema di alimentazione a batteria</a:t>
            </a:r>
          </a:p>
        </p:txBody>
      </p:sp>
      <p:pic>
        <p:nvPicPr>
          <p:cNvPr id="18438" name="Picture 2" descr="http://www.smamid.it/index_file/image1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700213"/>
            <a:ext cx="2125662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3"/>
          <p:cNvSpPr txBox="1">
            <a:spLocks/>
          </p:cNvSpPr>
          <p:nvPr/>
        </p:nvSpPr>
        <p:spPr bwMode="auto">
          <a:xfrm>
            <a:off x="5140325" y="1071563"/>
            <a:ext cx="1981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000">
                <a:solidFill>
                  <a:schemeClr val="bg1"/>
                </a:solidFill>
                <a:latin typeface="Calibri" pitchFamily="34" charset="0"/>
              </a:rPr>
              <a:t>APPLICAZIONI</a:t>
            </a:r>
          </a:p>
          <a:p>
            <a:pPr algn="r"/>
            <a:endParaRPr lang="it-IT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9459" name="Titolo 3"/>
          <p:cNvSpPr txBox="1">
            <a:spLocks/>
          </p:cNvSpPr>
          <p:nvPr/>
        </p:nvSpPr>
        <p:spPr bwMode="auto">
          <a:xfrm>
            <a:off x="3132138" y="404813"/>
            <a:ext cx="40306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700">
                <a:solidFill>
                  <a:srgbClr val="10253F"/>
                </a:solidFill>
                <a:latin typeface="Calibri" pitchFamily="34" charset="0"/>
              </a:rPr>
              <a:t>SWAN/SMAMID</a:t>
            </a:r>
          </a:p>
        </p:txBody>
      </p:sp>
      <p:sp>
        <p:nvSpPr>
          <p:cNvPr id="19460" name="Rectangle 36"/>
          <p:cNvSpPr>
            <a:spLocks noChangeArrowheads="1"/>
          </p:cNvSpPr>
          <p:nvPr/>
        </p:nvSpPr>
        <p:spPr bwMode="auto">
          <a:xfrm>
            <a:off x="2563813" y="5445125"/>
            <a:ext cx="2376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it-IT" sz="800" b="1" i="1">
                <a:solidFill>
                  <a:srgbClr val="7F7F7F"/>
                </a:solidFill>
                <a:latin typeface="Century Gothic" pitchFamily="34" charset="0"/>
              </a:rPr>
              <a:t>Monitoraggio vibrazionale di impianti eolici</a:t>
            </a:r>
            <a:endParaRPr lang="it-IT" sz="900"/>
          </a:p>
          <a:p>
            <a:pPr eaLnBrk="0" hangingPunct="0"/>
            <a:r>
              <a:rPr lang="it-IT" sz="800" i="1">
                <a:solidFill>
                  <a:srgbClr val="7F7F7F"/>
                </a:solidFill>
                <a:latin typeface="Century Gothic" pitchFamily="34" charset="0"/>
              </a:rPr>
              <a:t>Misura delle vibrazioni su rotori di pale eoliche</a:t>
            </a:r>
            <a:endParaRPr lang="it-IT" sz="900"/>
          </a:p>
          <a:p>
            <a:pPr eaLnBrk="0" hangingPunct="0"/>
            <a:r>
              <a:rPr lang="it-IT" sz="1000">
                <a:solidFill>
                  <a:srgbClr val="000000"/>
                </a:solidFill>
              </a:rPr>
              <a:t> </a:t>
            </a:r>
            <a:endParaRPr lang="it-IT"/>
          </a:p>
        </p:txBody>
      </p:sp>
      <p:graphicFrame>
        <p:nvGraphicFramePr>
          <p:cNvPr id="41" name="Diagramma 40"/>
          <p:cNvGraphicFramePr/>
          <p:nvPr/>
        </p:nvGraphicFramePr>
        <p:xfrm>
          <a:off x="274157" y="1524926"/>
          <a:ext cx="8636403" cy="455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62" name="Rectangle 1"/>
          <p:cNvSpPr>
            <a:spLocks noChangeArrowheads="1"/>
          </p:cNvSpPr>
          <p:nvPr/>
        </p:nvSpPr>
        <p:spPr bwMode="auto">
          <a:xfrm>
            <a:off x="5364163" y="2308225"/>
            <a:ext cx="3579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it-IT" sz="1000" b="1" i="1">
                <a:solidFill>
                  <a:schemeClr val="bg1"/>
                </a:solidFill>
                <a:latin typeface="Calibri" pitchFamily="34" charset="0"/>
              </a:rPr>
              <a:t>(*) TECNOLOGIA BREVETTATA : brevetto Italiano N° 1393752</a:t>
            </a:r>
            <a:endParaRPr lang="it-IT" sz="1000" b="1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r>
              <a:rPr lang="it-IT" sz="1000" b="1">
                <a:solidFill>
                  <a:schemeClr val="bg1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19463" name="Rectangle 8"/>
          <p:cNvSpPr>
            <a:spLocks noChangeArrowheads="1"/>
          </p:cNvSpPr>
          <p:nvPr/>
        </p:nvSpPr>
        <p:spPr bwMode="auto">
          <a:xfrm>
            <a:off x="2840038" y="3429000"/>
            <a:ext cx="61039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 eaLnBrk="0" hangingPunct="0"/>
            <a:r>
              <a:rPr lang="it-IT" sz="1000" b="1" i="1">
                <a:solidFill>
                  <a:schemeClr val="bg1"/>
                </a:solidFill>
                <a:latin typeface="Calibri" pitchFamily="34" charset="0"/>
              </a:rPr>
              <a:t>(*)</a:t>
            </a:r>
            <a:r>
              <a:rPr lang="it-IT" sz="1000">
                <a:latin typeface="Calibri" pitchFamily="34" charset="0"/>
              </a:rPr>
              <a:t> </a:t>
            </a:r>
            <a:r>
              <a:rPr lang="it-IT" sz="1000" b="1" i="1">
                <a:solidFill>
                  <a:schemeClr val="bg1"/>
                </a:solidFill>
                <a:latin typeface="Calibri" pitchFamily="34" charset="0"/>
              </a:rPr>
              <a:t>TECNOLOGIA BREVETTATA : brevetto Italiano N° 1392956 / domanda brevetto europeo: in fase di esamine</a:t>
            </a:r>
          </a:p>
        </p:txBody>
      </p:sp>
      <p:sp>
        <p:nvSpPr>
          <p:cNvPr id="19464" name="Rectangle 1"/>
          <p:cNvSpPr>
            <a:spLocks noChangeArrowheads="1"/>
          </p:cNvSpPr>
          <p:nvPr/>
        </p:nvSpPr>
        <p:spPr bwMode="auto">
          <a:xfrm>
            <a:off x="3779838" y="4665663"/>
            <a:ext cx="516413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it-IT" sz="1000" b="1" i="1">
                <a:solidFill>
                  <a:schemeClr val="bg1"/>
                </a:solidFill>
                <a:latin typeface="Calibri" pitchFamily="34" charset="0"/>
              </a:rPr>
              <a:t>(*) TECNOLOGIA OGGETTO RICHIESTA BREVETTO : domanda brevetto Italiano in fase di esamine</a:t>
            </a:r>
            <a:r>
              <a:rPr lang="it-IT" sz="1000">
                <a:latin typeface="Calibri" pitchFamily="34" charset="0"/>
              </a:rPr>
              <a:t> </a:t>
            </a:r>
            <a:r>
              <a:rPr lang="it-IT" sz="1000" b="1">
                <a:solidFill>
                  <a:schemeClr val="bg1"/>
                </a:solidFill>
                <a:latin typeface="Calibri" pitchFamily="34" charset="0"/>
              </a:rPr>
              <a:t> </a:t>
            </a:r>
          </a:p>
        </p:txBody>
      </p:sp>
      <p:sp>
        <p:nvSpPr>
          <p:cNvPr id="19465" name="Rectangle 1"/>
          <p:cNvSpPr>
            <a:spLocks noChangeArrowheads="1"/>
          </p:cNvSpPr>
          <p:nvPr/>
        </p:nvSpPr>
        <p:spPr bwMode="auto">
          <a:xfrm>
            <a:off x="5140325" y="5845175"/>
            <a:ext cx="400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it-IT" sz="1000" b="1" i="1">
                <a:solidFill>
                  <a:schemeClr val="bg1"/>
                </a:solidFill>
                <a:latin typeface="Calibri" pitchFamily="34" charset="0"/>
              </a:rPr>
              <a:t>(*) TECNOLOGIA BREVETTATA : brevetto Italiano N° 1395405</a:t>
            </a:r>
            <a:endParaRPr lang="it-IT" sz="1000" b="1">
              <a:solidFill>
                <a:schemeClr val="bg1"/>
              </a:solidFill>
              <a:latin typeface="Calibri" pitchFamily="34" charset="0"/>
            </a:endParaRPr>
          </a:p>
          <a:p>
            <a:pPr eaLnBrk="0" hangingPunct="0"/>
            <a:r>
              <a:rPr lang="it-IT" sz="1000" b="1">
                <a:solidFill>
                  <a:schemeClr val="bg1"/>
                </a:solidFill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olo 3"/>
          <p:cNvSpPr txBox="1">
            <a:spLocks/>
          </p:cNvSpPr>
          <p:nvPr/>
        </p:nvSpPr>
        <p:spPr bwMode="auto">
          <a:xfrm>
            <a:off x="5181600" y="1071563"/>
            <a:ext cx="19812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it-IT" sz="2000">
                <a:solidFill>
                  <a:schemeClr val="bg1"/>
                </a:solidFill>
                <a:latin typeface="Calibri" pitchFamily="34" charset="0"/>
              </a:rPr>
              <a:t>APPLICAZIONI</a:t>
            </a:r>
          </a:p>
          <a:p>
            <a:pPr algn="r"/>
            <a:endParaRPr lang="it-IT" sz="200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483" name="Titolo 3"/>
          <p:cNvSpPr txBox="1">
            <a:spLocks/>
          </p:cNvSpPr>
          <p:nvPr/>
        </p:nvSpPr>
        <p:spPr bwMode="auto">
          <a:xfrm>
            <a:off x="3059113" y="333375"/>
            <a:ext cx="4322762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sz="2700">
                <a:solidFill>
                  <a:srgbClr val="10253F"/>
                </a:solidFill>
                <a:latin typeface="Calibri" pitchFamily="34" charset="0"/>
              </a:rPr>
              <a:t>SWAN/SMAMID</a:t>
            </a:r>
          </a:p>
        </p:txBody>
      </p:sp>
      <p:sp>
        <p:nvSpPr>
          <p:cNvPr id="20484" name="Rectangle 36"/>
          <p:cNvSpPr>
            <a:spLocks noChangeArrowheads="1"/>
          </p:cNvSpPr>
          <p:nvPr/>
        </p:nvSpPr>
        <p:spPr bwMode="auto">
          <a:xfrm>
            <a:off x="2563813" y="5445125"/>
            <a:ext cx="2376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eaLnBrk="0" hangingPunct="0"/>
            <a:r>
              <a:rPr lang="it-IT" sz="800" b="1" i="1">
                <a:solidFill>
                  <a:srgbClr val="7F7F7F"/>
                </a:solidFill>
                <a:latin typeface="Century Gothic" pitchFamily="34" charset="0"/>
              </a:rPr>
              <a:t>Monitoraggio vibrazionale di impianti eolici</a:t>
            </a:r>
            <a:endParaRPr lang="it-IT" sz="900"/>
          </a:p>
          <a:p>
            <a:pPr eaLnBrk="0" hangingPunct="0"/>
            <a:r>
              <a:rPr lang="it-IT" sz="800" i="1">
                <a:solidFill>
                  <a:srgbClr val="7F7F7F"/>
                </a:solidFill>
                <a:latin typeface="Century Gothic" pitchFamily="34" charset="0"/>
              </a:rPr>
              <a:t>Misura delle vibrazioni su rotori di pale eoliche</a:t>
            </a:r>
            <a:endParaRPr lang="it-IT" sz="900"/>
          </a:p>
          <a:p>
            <a:pPr eaLnBrk="0" hangingPunct="0"/>
            <a:r>
              <a:rPr lang="it-IT" sz="1000">
                <a:solidFill>
                  <a:srgbClr val="000000"/>
                </a:solidFill>
              </a:rPr>
              <a:t> </a:t>
            </a:r>
            <a:endParaRPr lang="it-IT"/>
          </a:p>
        </p:txBody>
      </p:sp>
      <p:graphicFrame>
        <p:nvGraphicFramePr>
          <p:cNvPr id="41" name="Diagramma 40"/>
          <p:cNvGraphicFramePr/>
          <p:nvPr/>
        </p:nvGraphicFramePr>
        <p:xfrm>
          <a:off x="417548" y="1533315"/>
          <a:ext cx="8239716" cy="4545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5804</TotalTime>
  <Words>711</Words>
  <Application>Microsoft Office PowerPoint</Application>
  <PresentationFormat>Presentazione su schermo (4:3)</PresentationFormat>
  <Paragraphs>111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6" baseType="lpstr">
      <vt:lpstr>Arial</vt:lpstr>
      <vt:lpstr>ＭＳ Ｐゴシック</vt:lpstr>
      <vt:lpstr>Calibri</vt:lpstr>
      <vt:lpstr>Wingdings</vt:lpstr>
      <vt:lpstr>Century Gothic</vt:lpstr>
      <vt:lpstr>Tema di Office</vt:lpstr>
      <vt:lpstr>Diapositiva 1</vt:lpstr>
      <vt:lpstr>DATI MACROSCOPICI</vt:lpstr>
      <vt:lpstr>Diapositiva 3</vt:lpstr>
      <vt:lpstr>Diapositiva 4</vt:lpstr>
      <vt:lpstr>PROGETTO SIMOGES</vt:lpstr>
      <vt:lpstr>PROGETTO SIMOGES</vt:lpstr>
      <vt:lpstr>Diapositiva 7</vt:lpstr>
      <vt:lpstr>Diapositiva 8</vt:lpstr>
      <vt:lpstr>Diapositiva 9</vt:lpstr>
      <vt:lpstr>STRAGO S.p.A.</vt:lpstr>
    </vt:vector>
  </TitlesOfParts>
  <Company>Strago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 Orabona</dc:creator>
  <cp:lastModifiedBy>VS</cp:lastModifiedBy>
  <cp:revision>492</cp:revision>
  <cp:lastPrinted>2010-11-22T09:39:00Z</cp:lastPrinted>
  <dcterms:created xsi:type="dcterms:W3CDTF">2011-03-04T11:49:10Z</dcterms:created>
  <dcterms:modified xsi:type="dcterms:W3CDTF">2012-11-17T12:34:31Z</dcterms:modified>
</cp:coreProperties>
</file>