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9" r:id="rId3"/>
    <p:sldId id="281" r:id="rId4"/>
    <p:sldId id="283" r:id="rId5"/>
    <p:sldId id="282" r:id="rId6"/>
    <p:sldId id="264" r:id="rId7"/>
    <p:sldId id="287" r:id="rId8"/>
    <p:sldId id="286" r:id="rId9"/>
    <p:sldId id="290" r:id="rId10"/>
    <p:sldId id="292" r:id="rId11"/>
    <p:sldId id="293" r:id="rId12"/>
    <p:sldId id="291" r:id="rId1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99FFCC"/>
    <a:srgbClr val="009900"/>
    <a:srgbClr val="FF3300"/>
    <a:srgbClr val="EDFBFB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676" autoAdjust="0"/>
  </p:normalViewPr>
  <p:slideViewPr>
    <p:cSldViewPr>
      <p:cViewPr varScale="1">
        <p:scale>
          <a:sx n="82" d="100"/>
          <a:sy n="82" d="100"/>
        </p:scale>
        <p:origin x="-7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4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8491B-7C82-4CD1-B05E-E2FDB900A22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FDD00FB-704A-46AA-8E75-C4522A9445ED}">
      <dgm:prSet/>
      <dgm:spPr/>
      <dgm:t>
        <a:bodyPr/>
        <a:lstStyle/>
        <a:p>
          <a:pPr marR="0" algn="ctr" rtl="0"/>
          <a:r>
            <a:rPr lang="it-IT" baseline="0" smtClean="0">
              <a:solidFill>
                <a:srgbClr val="FFFF00"/>
              </a:solidFill>
              <a:latin typeface="Calibri"/>
            </a:rPr>
            <a:t>a.p.p.</a:t>
          </a:r>
        </a:p>
        <a:p>
          <a:pPr marR="0" algn="ctr" rtl="0"/>
          <a:r>
            <a:rPr lang="it-IT" baseline="0" smtClean="0">
              <a:solidFill>
                <a:srgbClr val="FFFF00"/>
              </a:solidFill>
              <a:latin typeface="Calibri"/>
            </a:rPr>
            <a:t>SORRISO</a:t>
          </a:r>
          <a:endParaRPr lang="it-IT" smtClean="0">
            <a:solidFill>
              <a:srgbClr val="FFFF00"/>
            </a:solidFill>
          </a:endParaRPr>
        </a:p>
      </dgm:t>
    </dgm:pt>
    <dgm:pt modelId="{5C7F8EA0-D1FF-41A9-8D5C-5DF18875E338}" type="parTrans" cxnId="{3D1F708F-C718-49C7-AC1D-59F65BDACC34}">
      <dgm:prSet/>
      <dgm:spPr/>
      <dgm:t>
        <a:bodyPr/>
        <a:lstStyle/>
        <a:p>
          <a:endParaRPr lang="it-IT"/>
        </a:p>
      </dgm:t>
    </dgm:pt>
    <dgm:pt modelId="{239A62C3-772F-4372-883C-5589D1D1380B}" type="sibTrans" cxnId="{3D1F708F-C718-49C7-AC1D-59F65BDACC34}">
      <dgm:prSet/>
      <dgm:spPr/>
      <dgm:t>
        <a:bodyPr/>
        <a:lstStyle/>
        <a:p>
          <a:endParaRPr lang="it-IT"/>
        </a:p>
      </dgm:t>
    </dgm:pt>
    <dgm:pt modelId="{E498C44D-377A-4DB5-954D-293054D4D80D}">
      <dgm:prSet/>
      <dgm:spPr/>
      <dgm:t>
        <a:bodyPr/>
        <a:lstStyle/>
        <a:p>
          <a:pPr marR="0" algn="ctr" rtl="0"/>
          <a:endParaRPr lang="it-IT" baseline="0" smtClean="0">
            <a:latin typeface="Times New Roman"/>
          </a:endParaRPr>
        </a:p>
        <a:p>
          <a:pPr marR="0" algn="ctr" rtl="0"/>
          <a:r>
            <a:rPr lang="it-IT" baseline="0" smtClean="0">
              <a:solidFill>
                <a:srgbClr val="FFFF00"/>
              </a:solidFill>
              <a:latin typeface="Calibri"/>
            </a:rPr>
            <a:t>Organismi di ricerca</a:t>
          </a:r>
          <a:endParaRPr lang="it-IT" smtClean="0">
            <a:solidFill>
              <a:srgbClr val="FFFF00"/>
            </a:solidFill>
          </a:endParaRPr>
        </a:p>
      </dgm:t>
    </dgm:pt>
    <dgm:pt modelId="{63B7303B-6349-4F45-95F5-A557973E7758}" type="parTrans" cxnId="{31A604DC-9B29-465F-98DC-B4636CBDF252}">
      <dgm:prSet/>
      <dgm:spPr/>
      <dgm:t>
        <a:bodyPr/>
        <a:lstStyle/>
        <a:p>
          <a:endParaRPr lang="it-IT">
            <a:solidFill>
              <a:srgbClr val="FFFF00"/>
            </a:solidFill>
          </a:endParaRPr>
        </a:p>
      </dgm:t>
    </dgm:pt>
    <dgm:pt modelId="{F9169F5E-95D5-499E-A533-CEFD9AC282C9}" type="sibTrans" cxnId="{31A604DC-9B29-465F-98DC-B4636CBDF252}">
      <dgm:prSet/>
      <dgm:spPr/>
      <dgm:t>
        <a:bodyPr/>
        <a:lstStyle/>
        <a:p>
          <a:endParaRPr lang="it-IT"/>
        </a:p>
      </dgm:t>
    </dgm:pt>
    <dgm:pt modelId="{27155984-9F1F-4E19-82CF-591F439A277C}">
      <dgm:prSet/>
      <dgm:spPr/>
      <dgm:t>
        <a:bodyPr/>
        <a:lstStyle/>
        <a:p>
          <a:pPr marR="0" algn="ctr" rtl="0"/>
          <a:endParaRPr lang="it-IT" baseline="0" smtClean="0">
            <a:solidFill>
              <a:srgbClr val="FFFF00"/>
            </a:solidFill>
            <a:latin typeface="Times New Roman"/>
          </a:endParaRPr>
        </a:p>
        <a:p>
          <a:pPr marR="0" algn="ctr" rtl="0"/>
          <a:r>
            <a:rPr lang="it-IT" baseline="0" smtClean="0">
              <a:solidFill>
                <a:srgbClr val="FFFF00"/>
              </a:solidFill>
              <a:latin typeface="Calibri"/>
            </a:rPr>
            <a:t>CNR - L’Istituto di Biochimica delle Proteine</a:t>
          </a:r>
          <a:endParaRPr lang="it-IT" smtClean="0">
            <a:solidFill>
              <a:srgbClr val="FFFF00"/>
            </a:solidFill>
          </a:endParaRPr>
        </a:p>
      </dgm:t>
    </dgm:pt>
    <dgm:pt modelId="{2D576679-E124-49D3-941F-17D5C4E5CEA7}" type="parTrans" cxnId="{6865F058-1772-48A3-883E-FD5CFF79E0C8}">
      <dgm:prSet/>
      <dgm:spPr/>
      <dgm:t>
        <a:bodyPr/>
        <a:lstStyle/>
        <a:p>
          <a:endParaRPr lang="it-IT">
            <a:solidFill>
              <a:srgbClr val="FFFF00"/>
            </a:solidFill>
          </a:endParaRPr>
        </a:p>
      </dgm:t>
    </dgm:pt>
    <dgm:pt modelId="{2177D847-8B0C-4278-AEA5-540EE04ACFB4}" type="sibTrans" cxnId="{6865F058-1772-48A3-883E-FD5CFF79E0C8}">
      <dgm:prSet/>
      <dgm:spPr/>
      <dgm:t>
        <a:bodyPr/>
        <a:lstStyle/>
        <a:p>
          <a:endParaRPr lang="it-IT"/>
        </a:p>
      </dgm:t>
    </dgm:pt>
    <dgm:pt modelId="{CDC16ADD-6DF7-4D1E-AB85-4AA56F5AE570}">
      <dgm:prSet/>
      <dgm:spPr/>
      <dgm:t>
        <a:bodyPr/>
        <a:lstStyle/>
        <a:p>
          <a:pPr marR="0" algn="ctr" rtl="0"/>
          <a:endParaRPr lang="it-IT" baseline="0" smtClean="0">
            <a:solidFill>
              <a:srgbClr val="FFFF00"/>
            </a:solidFill>
            <a:latin typeface="Times New Roman"/>
          </a:endParaRPr>
        </a:p>
        <a:p>
          <a:pPr marR="0" algn="ctr" rtl="0"/>
          <a:r>
            <a:rPr lang="it-IT" baseline="0" smtClean="0">
              <a:solidFill>
                <a:srgbClr val="FFFF00"/>
              </a:solidFill>
              <a:latin typeface="Calibri"/>
            </a:rPr>
            <a:t>UNINA – Dip. di Scienze Odontostomatologiche</a:t>
          </a:r>
          <a:r>
            <a:rPr lang="it-IT" b="1" baseline="0" smtClean="0">
              <a:solidFill>
                <a:srgbClr val="FFFF00"/>
              </a:solidFill>
              <a:latin typeface="Calibri"/>
            </a:rPr>
            <a:t> e Maxillo Facciali</a:t>
          </a:r>
          <a:endParaRPr lang="it-IT" smtClean="0">
            <a:solidFill>
              <a:srgbClr val="FFFF00"/>
            </a:solidFill>
          </a:endParaRPr>
        </a:p>
      </dgm:t>
    </dgm:pt>
    <dgm:pt modelId="{1C4D3771-688D-4ADD-BB66-369B2F805F2D}" type="parTrans" cxnId="{FB68F9A3-2296-40EC-9DD2-9035A779824F}">
      <dgm:prSet/>
      <dgm:spPr/>
      <dgm:t>
        <a:bodyPr/>
        <a:lstStyle/>
        <a:p>
          <a:endParaRPr lang="it-IT">
            <a:solidFill>
              <a:srgbClr val="FFFF00"/>
            </a:solidFill>
          </a:endParaRPr>
        </a:p>
      </dgm:t>
    </dgm:pt>
    <dgm:pt modelId="{F38C0CD8-2D57-410C-8EE2-BFF137B15657}" type="sibTrans" cxnId="{FB68F9A3-2296-40EC-9DD2-9035A779824F}">
      <dgm:prSet/>
      <dgm:spPr/>
      <dgm:t>
        <a:bodyPr/>
        <a:lstStyle/>
        <a:p>
          <a:endParaRPr lang="it-IT"/>
        </a:p>
      </dgm:t>
    </dgm:pt>
    <dgm:pt modelId="{3E411377-F7F3-476B-88E0-47B94C8FE7B2}">
      <dgm:prSet/>
      <dgm:spPr/>
      <dgm:t>
        <a:bodyPr/>
        <a:lstStyle/>
        <a:p>
          <a:pPr marR="0" algn="ctr" rtl="0"/>
          <a:endParaRPr lang="it-IT" baseline="0" smtClean="0">
            <a:solidFill>
              <a:srgbClr val="FFFF00"/>
            </a:solidFill>
            <a:latin typeface="Times New Roman"/>
          </a:endParaRPr>
        </a:p>
        <a:p>
          <a:pPr marR="0" algn="ctr" rtl="0"/>
          <a:r>
            <a:rPr lang="it-IT" baseline="0" smtClean="0">
              <a:solidFill>
                <a:srgbClr val="FFFF00"/>
              </a:solidFill>
              <a:latin typeface="Calibri"/>
            </a:rPr>
            <a:t>UNINA – Dip.di Chimica Farmaceutica</a:t>
          </a:r>
          <a:r>
            <a:rPr lang="it-IT" b="1" baseline="0" smtClean="0">
              <a:solidFill>
                <a:srgbClr val="FFFF00"/>
              </a:solidFill>
              <a:latin typeface="Calibri"/>
            </a:rPr>
            <a:t> e Tossicologica</a:t>
          </a:r>
          <a:endParaRPr lang="it-IT" smtClean="0">
            <a:solidFill>
              <a:srgbClr val="FFFF00"/>
            </a:solidFill>
          </a:endParaRPr>
        </a:p>
      </dgm:t>
    </dgm:pt>
    <dgm:pt modelId="{09D97021-71B0-4ACC-A14C-DF3B762AC455}" type="parTrans" cxnId="{FB706A90-54E6-4BBB-9A82-68583243E189}">
      <dgm:prSet/>
      <dgm:spPr/>
      <dgm:t>
        <a:bodyPr/>
        <a:lstStyle/>
        <a:p>
          <a:endParaRPr lang="it-IT">
            <a:solidFill>
              <a:srgbClr val="FFFF00"/>
            </a:solidFill>
          </a:endParaRPr>
        </a:p>
      </dgm:t>
    </dgm:pt>
    <dgm:pt modelId="{A82D95D9-A515-43C9-B2AE-2D52942A0D1D}" type="sibTrans" cxnId="{FB706A90-54E6-4BBB-9A82-68583243E189}">
      <dgm:prSet/>
      <dgm:spPr/>
      <dgm:t>
        <a:bodyPr/>
        <a:lstStyle/>
        <a:p>
          <a:endParaRPr lang="it-IT"/>
        </a:p>
      </dgm:t>
    </dgm:pt>
    <dgm:pt modelId="{CE5E3F5F-DD80-4ECC-87D5-77867E9A88F2}">
      <dgm:prSet/>
      <dgm:spPr/>
      <dgm:t>
        <a:bodyPr/>
        <a:lstStyle/>
        <a:p>
          <a:pPr marR="0" algn="ctr" rtl="0"/>
          <a:r>
            <a:rPr lang="it-IT" baseline="0" smtClean="0">
              <a:solidFill>
                <a:srgbClr val="FFFF00"/>
              </a:solidFill>
              <a:latin typeface="Calibri"/>
            </a:rPr>
            <a:t>UNISA –  Dip. di Ingegneria chimica e Alimentare</a:t>
          </a:r>
        </a:p>
      </dgm:t>
    </dgm:pt>
    <dgm:pt modelId="{2F154B88-DF54-4735-9CCA-F489960EBB6B}" type="parTrans" cxnId="{2151C36C-ECED-4576-83CA-89C7D68BF0E1}">
      <dgm:prSet/>
      <dgm:spPr/>
      <dgm:t>
        <a:bodyPr/>
        <a:lstStyle/>
        <a:p>
          <a:endParaRPr lang="it-IT">
            <a:solidFill>
              <a:srgbClr val="FFFF00"/>
            </a:solidFill>
          </a:endParaRPr>
        </a:p>
      </dgm:t>
    </dgm:pt>
    <dgm:pt modelId="{1314A337-2340-4C74-9A2F-BB5C67ACA22B}" type="sibTrans" cxnId="{2151C36C-ECED-4576-83CA-89C7D68BF0E1}">
      <dgm:prSet/>
      <dgm:spPr/>
      <dgm:t>
        <a:bodyPr/>
        <a:lstStyle/>
        <a:p>
          <a:endParaRPr lang="it-IT"/>
        </a:p>
      </dgm:t>
    </dgm:pt>
    <dgm:pt modelId="{448CB388-6048-4F54-A016-84B6250CFB31}">
      <dgm:prSet/>
      <dgm:spPr/>
      <dgm:t>
        <a:bodyPr/>
        <a:lstStyle/>
        <a:p>
          <a:pPr marR="0" algn="ctr" rtl="0"/>
          <a:endParaRPr lang="it-IT" baseline="0" smtClean="0">
            <a:solidFill>
              <a:srgbClr val="FFFF00"/>
            </a:solidFill>
            <a:latin typeface="Times New Roman"/>
          </a:endParaRPr>
        </a:p>
        <a:p>
          <a:pPr marR="0" algn="ctr" rtl="0"/>
          <a:r>
            <a:rPr lang="it-IT" baseline="0" smtClean="0">
              <a:solidFill>
                <a:srgbClr val="FFFF00"/>
              </a:solidFill>
              <a:latin typeface="Calibri"/>
            </a:rPr>
            <a:t>Soggetti proponenti impresa </a:t>
          </a:r>
          <a:endParaRPr lang="it-IT" smtClean="0">
            <a:solidFill>
              <a:srgbClr val="FFFF00"/>
            </a:solidFill>
          </a:endParaRPr>
        </a:p>
      </dgm:t>
    </dgm:pt>
    <dgm:pt modelId="{478F782C-20AE-459F-95EC-19DD2E0D5922}" type="parTrans" cxnId="{97FB4A65-4BAA-437E-AD2A-D63F8FD9C2F5}">
      <dgm:prSet/>
      <dgm:spPr/>
      <dgm:t>
        <a:bodyPr/>
        <a:lstStyle/>
        <a:p>
          <a:endParaRPr lang="it-IT">
            <a:solidFill>
              <a:srgbClr val="FFFF00"/>
            </a:solidFill>
          </a:endParaRPr>
        </a:p>
      </dgm:t>
    </dgm:pt>
    <dgm:pt modelId="{0CC945FD-8909-43C6-A238-D0A2FE6E3697}" type="sibTrans" cxnId="{97FB4A65-4BAA-437E-AD2A-D63F8FD9C2F5}">
      <dgm:prSet/>
      <dgm:spPr/>
      <dgm:t>
        <a:bodyPr/>
        <a:lstStyle/>
        <a:p>
          <a:endParaRPr lang="it-IT"/>
        </a:p>
      </dgm:t>
    </dgm:pt>
    <dgm:pt modelId="{1422703C-32FA-41FD-918C-D8B707F81929}">
      <dgm:prSet/>
      <dgm:spPr/>
      <dgm:t>
        <a:bodyPr/>
        <a:lstStyle/>
        <a:p>
          <a:pPr marR="0" algn="ctr" rtl="0"/>
          <a:endParaRPr lang="it-IT" baseline="0" smtClean="0">
            <a:solidFill>
              <a:srgbClr val="FFFF00"/>
            </a:solidFill>
            <a:latin typeface="Times New Roman"/>
          </a:endParaRPr>
        </a:p>
        <a:p>
          <a:pPr marR="0" algn="ctr" rtl="0"/>
          <a:endParaRPr lang="it-IT" baseline="0" smtClean="0">
            <a:solidFill>
              <a:srgbClr val="FFFF00"/>
            </a:solidFill>
            <a:latin typeface="Times New Roman"/>
          </a:endParaRPr>
        </a:p>
        <a:p>
          <a:pPr marR="0" algn="ctr" rtl="0"/>
          <a:r>
            <a:rPr lang="it-IT" baseline="0" smtClean="0">
              <a:solidFill>
                <a:srgbClr val="FFFF00"/>
              </a:solidFill>
              <a:latin typeface="Calibri"/>
            </a:rPr>
            <a:t>Kerr Italia srl</a:t>
          </a:r>
          <a:endParaRPr lang="it-IT" smtClean="0">
            <a:solidFill>
              <a:srgbClr val="FFFF00"/>
            </a:solidFill>
          </a:endParaRPr>
        </a:p>
      </dgm:t>
    </dgm:pt>
    <dgm:pt modelId="{C69B5EB1-F078-43A8-9DC4-028747F331EB}" type="parTrans" cxnId="{996AD755-D7FB-4513-A71D-97311102FE38}">
      <dgm:prSet/>
      <dgm:spPr/>
      <dgm:t>
        <a:bodyPr/>
        <a:lstStyle/>
        <a:p>
          <a:endParaRPr lang="it-IT">
            <a:solidFill>
              <a:srgbClr val="FFFF00"/>
            </a:solidFill>
          </a:endParaRPr>
        </a:p>
      </dgm:t>
    </dgm:pt>
    <dgm:pt modelId="{6D14C194-C282-4C6F-9288-F91F8330DBA2}" type="sibTrans" cxnId="{996AD755-D7FB-4513-A71D-97311102FE38}">
      <dgm:prSet/>
      <dgm:spPr/>
      <dgm:t>
        <a:bodyPr/>
        <a:lstStyle/>
        <a:p>
          <a:endParaRPr lang="it-IT"/>
        </a:p>
      </dgm:t>
    </dgm:pt>
    <dgm:pt modelId="{43821D54-CCD1-4105-A608-F064A738590B}">
      <dgm:prSet/>
      <dgm:spPr/>
      <dgm:t>
        <a:bodyPr/>
        <a:lstStyle/>
        <a:p>
          <a:pPr marR="0" algn="ctr" rtl="0"/>
          <a:endParaRPr lang="en-GB" baseline="0" smtClean="0">
            <a:solidFill>
              <a:srgbClr val="FFFF00"/>
            </a:solidFill>
            <a:latin typeface="Times New Roman"/>
          </a:endParaRPr>
        </a:p>
        <a:p>
          <a:pPr marR="0" algn="ctr" rtl="0"/>
          <a:endParaRPr lang="en-GB" baseline="0" smtClean="0">
            <a:solidFill>
              <a:srgbClr val="FFFF00"/>
            </a:solidFill>
            <a:latin typeface="Times New Roman"/>
          </a:endParaRPr>
        </a:p>
        <a:p>
          <a:pPr marR="0" algn="ctr" rtl="0"/>
          <a:r>
            <a:rPr lang="en-GB" baseline="0" smtClean="0">
              <a:solidFill>
                <a:srgbClr val="FFFF00"/>
              </a:solidFill>
              <a:latin typeface="Calibri"/>
            </a:rPr>
            <a:t>New. Fa. Dem. Srl</a:t>
          </a:r>
          <a:endParaRPr lang="it-IT" smtClean="0">
            <a:solidFill>
              <a:srgbClr val="FFFF00"/>
            </a:solidFill>
          </a:endParaRPr>
        </a:p>
      </dgm:t>
    </dgm:pt>
    <dgm:pt modelId="{EF1969A1-2980-40A1-BB2C-22AE43194EF5}" type="parTrans" cxnId="{AFC3BF2C-060A-4D35-AF69-36F1204AF94F}">
      <dgm:prSet/>
      <dgm:spPr/>
      <dgm:t>
        <a:bodyPr/>
        <a:lstStyle/>
        <a:p>
          <a:endParaRPr lang="it-IT">
            <a:solidFill>
              <a:srgbClr val="FFFF00"/>
            </a:solidFill>
          </a:endParaRPr>
        </a:p>
      </dgm:t>
    </dgm:pt>
    <dgm:pt modelId="{5BD85937-B585-4B6C-8EA3-7329847A3818}" type="sibTrans" cxnId="{AFC3BF2C-060A-4D35-AF69-36F1204AF94F}">
      <dgm:prSet/>
      <dgm:spPr/>
      <dgm:t>
        <a:bodyPr/>
        <a:lstStyle/>
        <a:p>
          <a:endParaRPr lang="it-IT"/>
        </a:p>
      </dgm:t>
    </dgm:pt>
    <dgm:pt modelId="{053ADE96-5276-4317-AA87-62B77A69B510}">
      <dgm:prSet/>
      <dgm:spPr/>
      <dgm:t>
        <a:bodyPr/>
        <a:lstStyle/>
        <a:p>
          <a:pPr marR="0" algn="ctr" rtl="0"/>
          <a:endParaRPr lang="it-IT" baseline="0" dirty="0" smtClean="0">
            <a:solidFill>
              <a:srgbClr val="FFFF00"/>
            </a:solidFill>
            <a:latin typeface="Times New Roman"/>
          </a:endParaRPr>
        </a:p>
        <a:p>
          <a:pPr marR="0" algn="ctr" rtl="0"/>
          <a:r>
            <a:rPr lang="it-IT" baseline="0" dirty="0" err="1" smtClean="0">
              <a:solidFill>
                <a:srgbClr val="FFFF00"/>
              </a:solidFill>
              <a:latin typeface="Calibri"/>
            </a:rPr>
            <a:t>La.FA.Re.</a:t>
          </a:r>
          <a:r>
            <a:rPr lang="it-IT" baseline="0" dirty="0" smtClean="0">
              <a:solidFill>
                <a:srgbClr val="FFFF00"/>
              </a:solidFill>
              <a:latin typeface="Calibri"/>
            </a:rPr>
            <a:t> laboratorio Farmaceutico reggiano Srl</a:t>
          </a:r>
          <a:endParaRPr lang="it-IT" dirty="0" smtClean="0">
            <a:solidFill>
              <a:srgbClr val="FFFF00"/>
            </a:solidFill>
          </a:endParaRPr>
        </a:p>
      </dgm:t>
    </dgm:pt>
    <dgm:pt modelId="{DB2A4C3B-94E3-44B5-AF48-D69FECBB29ED}" type="parTrans" cxnId="{7388E747-AEF5-44A3-A893-67B324937BE6}">
      <dgm:prSet/>
      <dgm:spPr/>
      <dgm:t>
        <a:bodyPr/>
        <a:lstStyle/>
        <a:p>
          <a:endParaRPr lang="it-IT">
            <a:solidFill>
              <a:srgbClr val="FFFF00"/>
            </a:solidFill>
          </a:endParaRPr>
        </a:p>
      </dgm:t>
    </dgm:pt>
    <dgm:pt modelId="{23C8456A-CDC9-4B27-A271-2D657B7AFCF5}" type="sibTrans" cxnId="{7388E747-AEF5-44A3-A893-67B324937BE6}">
      <dgm:prSet/>
      <dgm:spPr/>
      <dgm:t>
        <a:bodyPr/>
        <a:lstStyle/>
        <a:p>
          <a:endParaRPr lang="it-IT"/>
        </a:p>
      </dgm:t>
    </dgm:pt>
    <dgm:pt modelId="{AE50B482-5818-4602-BA30-486ECBCD3B9F}">
      <dgm:prSet/>
      <dgm:spPr/>
      <dgm:t>
        <a:bodyPr/>
        <a:lstStyle/>
        <a:p>
          <a:pPr marR="0" algn="ctr" rtl="0"/>
          <a:endParaRPr lang="it-IT" baseline="0" smtClean="0">
            <a:solidFill>
              <a:srgbClr val="FFFF00"/>
            </a:solidFill>
            <a:latin typeface="Times New Roman"/>
          </a:endParaRPr>
        </a:p>
        <a:p>
          <a:pPr marR="0" algn="ctr" rtl="0"/>
          <a:r>
            <a:rPr lang="it-IT" baseline="0" smtClean="0">
              <a:solidFill>
                <a:srgbClr val="FFFF00"/>
              </a:solidFill>
              <a:latin typeface="Calibri"/>
            </a:rPr>
            <a:t>Alfa Intes Industria Terapeutica Splendore Srl</a:t>
          </a:r>
          <a:endParaRPr lang="it-IT" smtClean="0">
            <a:solidFill>
              <a:srgbClr val="FFFF00"/>
            </a:solidFill>
          </a:endParaRPr>
        </a:p>
      </dgm:t>
    </dgm:pt>
    <dgm:pt modelId="{70AC86E8-2624-4BB2-97EB-350BFF780D36}" type="parTrans" cxnId="{C4FF2955-FB2A-43B7-AD53-1284B06F2B7B}">
      <dgm:prSet/>
      <dgm:spPr/>
      <dgm:t>
        <a:bodyPr/>
        <a:lstStyle/>
        <a:p>
          <a:endParaRPr lang="it-IT">
            <a:solidFill>
              <a:srgbClr val="FFFF00"/>
            </a:solidFill>
          </a:endParaRPr>
        </a:p>
      </dgm:t>
    </dgm:pt>
    <dgm:pt modelId="{19C71429-5E38-448F-9120-2E62B8A20501}" type="sibTrans" cxnId="{C4FF2955-FB2A-43B7-AD53-1284B06F2B7B}">
      <dgm:prSet/>
      <dgm:spPr/>
      <dgm:t>
        <a:bodyPr/>
        <a:lstStyle/>
        <a:p>
          <a:endParaRPr lang="it-IT"/>
        </a:p>
      </dgm:t>
    </dgm:pt>
    <dgm:pt modelId="{A44477BC-B3D4-4AF5-A101-6BC7990FD08D}">
      <dgm:prSet/>
      <dgm:spPr/>
      <dgm:t>
        <a:bodyPr/>
        <a:lstStyle/>
        <a:p>
          <a:pPr marR="0" algn="ctr" rtl="0"/>
          <a:endParaRPr lang="it-IT" baseline="0" smtClean="0">
            <a:solidFill>
              <a:srgbClr val="FFFF00"/>
            </a:solidFill>
            <a:latin typeface="Times New Roman"/>
          </a:endParaRPr>
        </a:p>
        <a:p>
          <a:pPr marR="0" algn="ctr" rtl="0"/>
          <a:endParaRPr lang="it-IT" baseline="0" smtClean="0">
            <a:solidFill>
              <a:srgbClr val="FFFF00"/>
            </a:solidFill>
            <a:latin typeface="Times New Roman"/>
          </a:endParaRPr>
        </a:p>
        <a:p>
          <a:pPr marR="0" algn="ctr" rtl="0"/>
          <a:r>
            <a:rPr lang="it-IT" baseline="0" smtClean="0">
              <a:solidFill>
                <a:srgbClr val="FFFF00"/>
              </a:solidFill>
              <a:latin typeface="Calibri"/>
            </a:rPr>
            <a:t>Petrone Group srl</a:t>
          </a:r>
          <a:endParaRPr lang="it-IT" smtClean="0">
            <a:solidFill>
              <a:srgbClr val="FFFF00"/>
            </a:solidFill>
          </a:endParaRPr>
        </a:p>
      </dgm:t>
    </dgm:pt>
    <dgm:pt modelId="{C6FB799C-8AC5-4135-A380-04086650C1C2}" type="parTrans" cxnId="{119E941E-2582-4A75-8941-3D6B41B4AC69}">
      <dgm:prSet/>
      <dgm:spPr/>
      <dgm:t>
        <a:bodyPr/>
        <a:lstStyle/>
        <a:p>
          <a:endParaRPr lang="it-IT">
            <a:solidFill>
              <a:srgbClr val="FFFF00"/>
            </a:solidFill>
          </a:endParaRPr>
        </a:p>
      </dgm:t>
    </dgm:pt>
    <dgm:pt modelId="{B69C2691-FE82-4B53-93C4-6B420CD5A73F}" type="sibTrans" cxnId="{119E941E-2582-4A75-8941-3D6B41B4AC69}">
      <dgm:prSet/>
      <dgm:spPr/>
      <dgm:t>
        <a:bodyPr/>
        <a:lstStyle/>
        <a:p>
          <a:endParaRPr lang="it-IT"/>
        </a:p>
      </dgm:t>
    </dgm:pt>
    <dgm:pt modelId="{A23F2049-5163-4D79-9B34-7F8178C74EDA}">
      <dgm:prSet/>
      <dgm:spPr/>
      <dgm:t>
        <a:bodyPr/>
        <a:lstStyle/>
        <a:p>
          <a:pPr marR="0" algn="ctr" rtl="0"/>
          <a:r>
            <a:rPr lang="it-IT" baseline="0" dirty="0" smtClean="0">
              <a:solidFill>
                <a:srgbClr val="FFFF00"/>
              </a:solidFill>
              <a:latin typeface="Calibri"/>
            </a:rPr>
            <a:t>Imprese</a:t>
          </a:r>
        </a:p>
        <a:p>
          <a:pPr marR="0" algn="ctr" rtl="0"/>
          <a:r>
            <a:rPr lang="it-IT" baseline="0" dirty="0" smtClean="0">
              <a:solidFill>
                <a:srgbClr val="FFFF00"/>
              </a:solidFill>
              <a:latin typeface="Calibri"/>
            </a:rPr>
            <a:t> extra-regionali ed extra-nazionali</a:t>
          </a:r>
          <a:endParaRPr lang="it-IT" dirty="0" smtClean="0">
            <a:solidFill>
              <a:srgbClr val="FFFF00"/>
            </a:solidFill>
          </a:endParaRPr>
        </a:p>
      </dgm:t>
    </dgm:pt>
    <dgm:pt modelId="{E5F49993-C770-44BD-8D31-87CCB4C0A432}" type="parTrans" cxnId="{B8A45605-E1CC-48AA-AE75-4A6CCC983434}">
      <dgm:prSet/>
      <dgm:spPr/>
      <dgm:t>
        <a:bodyPr/>
        <a:lstStyle/>
        <a:p>
          <a:endParaRPr lang="it-IT">
            <a:solidFill>
              <a:srgbClr val="FFFF00"/>
            </a:solidFill>
          </a:endParaRPr>
        </a:p>
      </dgm:t>
    </dgm:pt>
    <dgm:pt modelId="{9B6E852E-6629-429A-93B7-1C7A0D456ECE}" type="sibTrans" cxnId="{B8A45605-E1CC-48AA-AE75-4A6CCC983434}">
      <dgm:prSet/>
      <dgm:spPr/>
      <dgm:t>
        <a:bodyPr/>
        <a:lstStyle/>
        <a:p>
          <a:endParaRPr lang="it-IT"/>
        </a:p>
      </dgm:t>
    </dgm:pt>
    <dgm:pt modelId="{5F5FE2DF-2493-4980-BBFC-D099250C45A0}">
      <dgm:prSet/>
      <dgm:spPr/>
      <dgm:t>
        <a:bodyPr/>
        <a:lstStyle/>
        <a:p>
          <a:pPr marR="0" algn="ctr" rtl="0"/>
          <a:endParaRPr lang="it-IT" baseline="0" smtClean="0">
            <a:solidFill>
              <a:srgbClr val="FFFF00"/>
            </a:solidFill>
            <a:latin typeface="Times New Roman"/>
          </a:endParaRPr>
        </a:p>
        <a:p>
          <a:pPr marR="0" algn="ctr" rtl="0"/>
          <a:r>
            <a:rPr lang="it-IT" baseline="0" smtClean="0">
              <a:solidFill>
                <a:srgbClr val="FFFF00"/>
              </a:solidFill>
              <a:latin typeface="Calibri"/>
            </a:rPr>
            <a:t>Bioactival srl</a:t>
          </a:r>
        </a:p>
      </dgm:t>
    </dgm:pt>
    <dgm:pt modelId="{074E80C0-921C-40D4-9467-650991F3781F}" type="parTrans" cxnId="{DF2E020E-376E-4DB3-8BB4-1E47E2A8CA1B}">
      <dgm:prSet/>
      <dgm:spPr/>
      <dgm:t>
        <a:bodyPr/>
        <a:lstStyle/>
        <a:p>
          <a:endParaRPr lang="it-IT">
            <a:solidFill>
              <a:srgbClr val="FFFF00"/>
            </a:solidFill>
          </a:endParaRPr>
        </a:p>
      </dgm:t>
    </dgm:pt>
    <dgm:pt modelId="{81C82D04-C69D-46F8-A69F-53BFE0D05D14}" type="sibTrans" cxnId="{DF2E020E-376E-4DB3-8BB4-1E47E2A8CA1B}">
      <dgm:prSet/>
      <dgm:spPr/>
      <dgm:t>
        <a:bodyPr/>
        <a:lstStyle/>
        <a:p>
          <a:endParaRPr lang="it-IT"/>
        </a:p>
      </dgm:t>
    </dgm:pt>
    <dgm:pt modelId="{83712732-2226-4B67-838E-620F336D0196}">
      <dgm:prSet/>
      <dgm:spPr/>
      <dgm:t>
        <a:bodyPr/>
        <a:lstStyle/>
        <a:p>
          <a:pPr marR="0" algn="ctr" rtl="0"/>
          <a:endParaRPr lang="it-IT" baseline="0" dirty="0" smtClean="0">
            <a:solidFill>
              <a:srgbClr val="FFFF00"/>
            </a:solidFill>
            <a:latin typeface="Times New Roman"/>
          </a:endParaRPr>
        </a:p>
        <a:p>
          <a:pPr marR="0" algn="ctr" rtl="0"/>
          <a:r>
            <a:rPr lang="it-IT" baseline="0" dirty="0" err="1" smtClean="0">
              <a:solidFill>
                <a:srgbClr val="FFFF00"/>
              </a:solidFill>
              <a:latin typeface="Calibri"/>
            </a:rPr>
            <a:t>Sybron</a:t>
          </a:r>
          <a:r>
            <a:rPr lang="it-IT" baseline="0" dirty="0" smtClean="0">
              <a:solidFill>
                <a:srgbClr val="FFFF00"/>
              </a:solidFill>
              <a:latin typeface="Calibri"/>
            </a:rPr>
            <a:t> </a:t>
          </a:r>
          <a:r>
            <a:rPr lang="it-IT" baseline="0" dirty="0" err="1" smtClean="0">
              <a:solidFill>
                <a:srgbClr val="FFFF00"/>
              </a:solidFill>
              <a:latin typeface="Calibri"/>
            </a:rPr>
            <a:t>Dental</a:t>
          </a:r>
          <a:r>
            <a:rPr lang="it-IT" baseline="0" dirty="0" smtClean="0">
              <a:solidFill>
                <a:srgbClr val="FFFF00"/>
              </a:solidFill>
              <a:latin typeface="Calibri"/>
            </a:rPr>
            <a:t> </a:t>
          </a:r>
          <a:r>
            <a:rPr lang="it-IT" baseline="0" dirty="0" err="1" smtClean="0">
              <a:solidFill>
                <a:srgbClr val="FFFF00"/>
              </a:solidFill>
              <a:latin typeface="Calibri"/>
            </a:rPr>
            <a:t>Specialties</a:t>
          </a:r>
          <a:endParaRPr lang="it-IT" baseline="0" dirty="0" smtClean="0">
            <a:solidFill>
              <a:srgbClr val="FFFF00"/>
            </a:solidFill>
            <a:latin typeface="Calibri"/>
          </a:endParaRPr>
        </a:p>
      </dgm:t>
    </dgm:pt>
    <dgm:pt modelId="{7736D807-49DF-4C99-89DC-D79844C8D432}" type="parTrans" cxnId="{8BE13161-E8C6-4361-B622-428B4E52E0B1}">
      <dgm:prSet/>
      <dgm:spPr/>
      <dgm:t>
        <a:bodyPr/>
        <a:lstStyle/>
        <a:p>
          <a:endParaRPr lang="it-IT">
            <a:solidFill>
              <a:srgbClr val="FFFF00"/>
            </a:solidFill>
          </a:endParaRPr>
        </a:p>
      </dgm:t>
    </dgm:pt>
    <dgm:pt modelId="{61B1CB71-E0E7-4D87-9316-4AC5DBAB17CF}" type="sibTrans" cxnId="{8BE13161-E8C6-4361-B622-428B4E52E0B1}">
      <dgm:prSet/>
      <dgm:spPr/>
      <dgm:t>
        <a:bodyPr/>
        <a:lstStyle/>
        <a:p>
          <a:endParaRPr lang="it-IT"/>
        </a:p>
      </dgm:t>
    </dgm:pt>
    <dgm:pt modelId="{BC954B1E-6347-4F08-BA14-DF42A69C03F8}">
      <dgm:prSet/>
      <dgm:spPr/>
      <dgm:t>
        <a:bodyPr/>
        <a:lstStyle/>
        <a:p>
          <a:pPr marR="0" algn="ctr" rtl="0"/>
          <a:endParaRPr lang="it-IT" baseline="0" smtClean="0">
            <a:solidFill>
              <a:srgbClr val="FFFF00"/>
            </a:solidFill>
            <a:latin typeface="Times New Roman"/>
          </a:endParaRPr>
        </a:p>
        <a:p>
          <a:pPr marR="0" algn="ctr" rtl="0"/>
          <a:r>
            <a:rPr lang="it-IT" baseline="0" smtClean="0">
              <a:solidFill>
                <a:srgbClr val="FFFF00"/>
              </a:solidFill>
              <a:latin typeface="Calibri"/>
            </a:rPr>
            <a:t>NanoSurdace S.r.l.</a:t>
          </a:r>
        </a:p>
      </dgm:t>
    </dgm:pt>
    <dgm:pt modelId="{46776523-1BEF-4078-8802-D3464589BF53}" type="parTrans" cxnId="{F1C94679-FCF0-4974-A869-25C5CB97FC3B}">
      <dgm:prSet/>
      <dgm:spPr/>
      <dgm:t>
        <a:bodyPr/>
        <a:lstStyle/>
        <a:p>
          <a:endParaRPr lang="it-IT">
            <a:solidFill>
              <a:srgbClr val="FFFF00"/>
            </a:solidFill>
          </a:endParaRPr>
        </a:p>
      </dgm:t>
    </dgm:pt>
    <dgm:pt modelId="{D8F5741E-EF44-4A0E-A581-828B639F545D}" type="sibTrans" cxnId="{F1C94679-FCF0-4974-A869-25C5CB97FC3B}">
      <dgm:prSet/>
      <dgm:spPr/>
      <dgm:t>
        <a:bodyPr/>
        <a:lstStyle/>
        <a:p>
          <a:endParaRPr lang="it-IT"/>
        </a:p>
      </dgm:t>
    </dgm:pt>
    <dgm:pt modelId="{26317671-0911-439E-BB77-A801CF34E7F6}">
      <dgm:prSet/>
      <dgm:spPr/>
      <dgm:t>
        <a:bodyPr/>
        <a:lstStyle/>
        <a:p>
          <a:pPr marR="0" algn="ctr" rtl="0"/>
          <a:r>
            <a:rPr lang="it-IT" baseline="0" smtClean="0">
              <a:solidFill>
                <a:srgbClr val="FFFF00"/>
              </a:solidFill>
              <a:latin typeface="Calibri"/>
            </a:rPr>
            <a:t>Consorzio Interuniv. Naz. per la Scienza e Tecnologia dei Materiali</a:t>
          </a:r>
        </a:p>
      </dgm:t>
    </dgm:pt>
    <dgm:pt modelId="{012FD935-D8D4-47FA-B841-3715F766AEAA}" type="parTrans" cxnId="{547337BA-FE5B-4A5B-AF7F-CA380AE9092B}">
      <dgm:prSet/>
      <dgm:spPr/>
      <dgm:t>
        <a:bodyPr/>
        <a:lstStyle/>
        <a:p>
          <a:endParaRPr lang="it-IT">
            <a:solidFill>
              <a:srgbClr val="FFFF00"/>
            </a:solidFill>
          </a:endParaRPr>
        </a:p>
      </dgm:t>
    </dgm:pt>
    <dgm:pt modelId="{3D91AF98-F0C0-4167-B71F-634615ED26B1}" type="sibTrans" cxnId="{547337BA-FE5B-4A5B-AF7F-CA380AE9092B}">
      <dgm:prSet/>
      <dgm:spPr/>
      <dgm:t>
        <a:bodyPr/>
        <a:lstStyle/>
        <a:p>
          <a:endParaRPr lang="it-IT"/>
        </a:p>
      </dgm:t>
    </dgm:pt>
    <dgm:pt modelId="{A73B167B-562A-48B9-BA77-EF1FA7862C3E}">
      <dgm:prSet/>
      <dgm:spPr/>
      <dgm:t>
        <a:bodyPr/>
        <a:lstStyle/>
        <a:p>
          <a:pPr marR="0" algn="ctr" rtl="0"/>
          <a:endParaRPr lang="it-IT" baseline="0" smtClean="0">
            <a:solidFill>
              <a:srgbClr val="FFFF00"/>
            </a:solidFill>
            <a:latin typeface="Times New Roman"/>
          </a:endParaRPr>
        </a:p>
        <a:p>
          <a:pPr marR="0" algn="ctr" rtl="0"/>
          <a:r>
            <a:rPr lang="it-IT" baseline="0" smtClean="0">
              <a:solidFill>
                <a:srgbClr val="FFFF00"/>
              </a:solidFill>
              <a:latin typeface="Calibri"/>
            </a:rPr>
            <a:t>Programma di formazione</a:t>
          </a:r>
          <a:endParaRPr lang="it-IT" smtClean="0">
            <a:solidFill>
              <a:srgbClr val="FFFF00"/>
            </a:solidFill>
          </a:endParaRPr>
        </a:p>
      </dgm:t>
    </dgm:pt>
    <dgm:pt modelId="{226FD493-9165-419D-A14C-664FA66189B4}" type="parTrans" cxnId="{20BCC4B7-09FF-41D3-BF47-9EF2760E8A2C}">
      <dgm:prSet/>
      <dgm:spPr/>
      <dgm:t>
        <a:bodyPr/>
        <a:lstStyle/>
        <a:p>
          <a:endParaRPr lang="it-IT">
            <a:solidFill>
              <a:srgbClr val="FFFF00"/>
            </a:solidFill>
          </a:endParaRPr>
        </a:p>
      </dgm:t>
    </dgm:pt>
    <dgm:pt modelId="{8B99DCAF-6F25-473C-A352-2F3CBF48B6F3}" type="sibTrans" cxnId="{20BCC4B7-09FF-41D3-BF47-9EF2760E8A2C}">
      <dgm:prSet/>
      <dgm:spPr/>
      <dgm:t>
        <a:bodyPr/>
        <a:lstStyle/>
        <a:p>
          <a:endParaRPr lang="it-IT"/>
        </a:p>
      </dgm:t>
    </dgm:pt>
    <dgm:pt modelId="{5DC699E3-4496-4E48-B23E-CED2D676AA23}">
      <dgm:prSet/>
      <dgm:spPr/>
      <dgm:t>
        <a:bodyPr/>
        <a:lstStyle/>
        <a:p>
          <a:pPr marR="0" algn="ctr" rtl="0"/>
          <a:endParaRPr lang="it-IT" baseline="0" smtClean="0">
            <a:latin typeface="Times New Roman"/>
          </a:endParaRPr>
        </a:p>
        <a:p>
          <a:pPr marR="0" algn="ctr" rtl="0"/>
          <a:r>
            <a:rPr lang="it-IT" baseline="0" smtClean="0">
              <a:solidFill>
                <a:srgbClr val="FFFF00"/>
              </a:solidFill>
              <a:latin typeface="Calibri"/>
            </a:rPr>
            <a:t>Cosvitec scarl</a:t>
          </a:r>
          <a:endParaRPr lang="it-IT" smtClean="0">
            <a:solidFill>
              <a:srgbClr val="FFFF00"/>
            </a:solidFill>
          </a:endParaRPr>
        </a:p>
      </dgm:t>
    </dgm:pt>
    <dgm:pt modelId="{DA32B17C-0C54-429D-8E6A-F23A35F631E6}" type="parTrans" cxnId="{BD8E2A08-E2D7-41A9-8994-6E9AE9174D6E}">
      <dgm:prSet/>
      <dgm:spPr/>
      <dgm:t>
        <a:bodyPr/>
        <a:lstStyle/>
        <a:p>
          <a:endParaRPr lang="it-IT">
            <a:solidFill>
              <a:srgbClr val="FFFF00"/>
            </a:solidFill>
          </a:endParaRPr>
        </a:p>
      </dgm:t>
    </dgm:pt>
    <dgm:pt modelId="{9EA41E80-006A-47F5-BC66-EBC7EC3EF818}" type="sibTrans" cxnId="{BD8E2A08-E2D7-41A9-8994-6E9AE9174D6E}">
      <dgm:prSet/>
      <dgm:spPr/>
      <dgm:t>
        <a:bodyPr/>
        <a:lstStyle/>
        <a:p>
          <a:endParaRPr lang="it-IT"/>
        </a:p>
      </dgm:t>
    </dgm:pt>
    <dgm:pt modelId="{BDA9B2FD-A910-4C5F-897F-D94E75CB341C}" type="pres">
      <dgm:prSet presAssocID="{09F8491B-7C82-4CD1-B05E-E2FDB900A2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40A4BA4-2066-4955-83C0-2940524A0AD1}" type="pres">
      <dgm:prSet presAssocID="{3FDD00FB-704A-46AA-8E75-C4522A9445ED}" presName="hierRoot1" presStyleCnt="0">
        <dgm:presLayoutVars>
          <dgm:hierBranch/>
        </dgm:presLayoutVars>
      </dgm:prSet>
      <dgm:spPr/>
    </dgm:pt>
    <dgm:pt modelId="{C902D868-D0D7-4440-A20E-4C11A233B4A8}" type="pres">
      <dgm:prSet presAssocID="{3FDD00FB-704A-46AA-8E75-C4522A9445ED}" presName="rootComposite1" presStyleCnt="0"/>
      <dgm:spPr/>
    </dgm:pt>
    <dgm:pt modelId="{6FA2C8F2-FF89-4117-8332-46217DCEAB4D}" type="pres">
      <dgm:prSet presAssocID="{3FDD00FB-704A-46AA-8E75-C4522A9445E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0CD2CC5-36D4-4078-9B49-F1206ECA2D67}" type="pres">
      <dgm:prSet presAssocID="{3FDD00FB-704A-46AA-8E75-C4522A9445ED}" presName="rootConnector1" presStyleLbl="node1" presStyleIdx="0" presStyleCnt="0"/>
      <dgm:spPr/>
      <dgm:t>
        <a:bodyPr/>
        <a:lstStyle/>
        <a:p>
          <a:endParaRPr lang="it-IT"/>
        </a:p>
      </dgm:t>
    </dgm:pt>
    <dgm:pt modelId="{DB587C74-D631-4ACD-8271-9EAADD3D5941}" type="pres">
      <dgm:prSet presAssocID="{3FDD00FB-704A-46AA-8E75-C4522A9445ED}" presName="hierChild2" presStyleCnt="0"/>
      <dgm:spPr/>
    </dgm:pt>
    <dgm:pt modelId="{CE21EA10-2A94-498E-B37F-6AAFE8036DE4}" type="pres">
      <dgm:prSet presAssocID="{63B7303B-6349-4F45-95F5-A557973E7758}" presName="Name35" presStyleLbl="parChTrans1D2" presStyleIdx="0" presStyleCnt="4"/>
      <dgm:spPr/>
      <dgm:t>
        <a:bodyPr/>
        <a:lstStyle/>
        <a:p>
          <a:endParaRPr lang="it-IT"/>
        </a:p>
      </dgm:t>
    </dgm:pt>
    <dgm:pt modelId="{5FBD85CE-1C36-44B0-A443-9F0F1912AA23}" type="pres">
      <dgm:prSet presAssocID="{E498C44D-377A-4DB5-954D-293054D4D80D}" presName="hierRoot2" presStyleCnt="0">
        <dgm:presLayoutVars>
          <dgm:hierBranch val="r"/>
        </dgm:presLayoutVars>
      </dgm:prSet>
      <dgm:spPr/>
    </dgm:pt>
    <dgm:pt modelId="{FE6331B0-3950-4C67-8265-0CC79BD0190F}" type="pres">
      <dgm:prSet presAssocID="{E498C44D-377A-4DB5-954D-293054D4D80D}" presName="rootComposite" presStyleCnt="0"/>
      <dgm:spPr/>
    </dgm:pt>
    <dgm:pt modelId="{D4EB4B54-81C2-44A3-9118-781B2A65C87C}" type="pres">
      <dgm:prSet presAssocID="{E498C44D-377A-4DB5-954D-293054D4D80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3407233-B7F3-4446-9111-590E2DA4289D}" type="pres">
      <dgm:prSet presAssocID="{E498C44D-377A-4DB5-954D-293054D4D80D}" presName="rootConnector" presStyleLbl="node2" presStyleIdx="0" presStyleCnt="4"/>
      <dgm:spPr/>
      <dgm:t>
        <a:bodyPr/>
        <a:lstStyle/>
        <a:p>
          <a:endParaRPr lang="it-IT"/>
        </a:p>
      </dgm:t>
    </dgm:pt>
    <dgm:pt modelId="{3ABD5C8C-E0AD-4E9F-B6F0-E797FC691B32}" type="pres">
      <dgm:prSet presAssocID="{E498C44D-377A-4DB5-954D-293054D4D80D}" presName="hierChild4" presStyleCnt="0"/>
      <dgm:spPr/>
    </dgm:pt>
    <dgm:pt modelId="{36FBE251-5456-42D1-849A-CF557025C7F5}" type="pres">
      <dgm:prSet presAssocID="{2D576679-E124-49D3-941F-17D5C4E5CEA7}" presName="Name50" presStyleLbl="parChTrans1D3" presStyleIdx="0" presStyleCnt="14"/>
      <dgm:spPr/>
      <dgm:t>
        <a:bodyPr/>
        <a:lstStyle/>
        <a:p>
          <a:endParaRPr lang="it-IT"/>
        </a:p>
      </dgm:t>
    </dgm:pt>
    <dgm:pt modelId="{91287560-3866-435F-BD95-DABDF6FB2761}" type="pres">
      <dgm:prSet presAssocID="{27155984-9F1F-4E19-82CF-591F439A277C}" presName="hierRoot2" presStyleCnt="0">
        <dgm:presLayoutVars>
          <dgm:hierBranch val="r"/>
        </dgm:presLayoutVars>
      </dgm:prSet>
      <dgm:spPr/>
    </dgm:pt>
    <dgm:pt modelId="{59C0335E-4DB4-44A6-BAAC-8ED423718427}" type="pres">
      <dgm:prSet presAssocID="{27155984-9F1F-4E19-82CF-591F439A277C}" presName="rootComposite" presStyleCnt="0"/>
      <dgm:spPr/>
    </dgm:pt>
    <dgm:pt modelId="{AC621243-E96C-4203-A932-B9B1DAA81421}" type="pres">
      <dgm:prSet presAssocID="{27155984-9F1F-4E19-82CF-591F439A277C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C3067F4-F7EE-4414-B086-9DAACB091FD3}" type="pres">
      <dgm:prSet presAssocID="{27155984-9F1F-4E19-82CF-591F439A277C}" presName="rootConnector" presStyleLbl="node3" presStyleIdx="0" presStyleCnt="14"/>
      <dgm:spPr/>
      <dgm:t>
        <a:bodyPr/>
        <a:lstStyle/>
        <a:p>
          <a:endParaRPr lang="it-IT"/>
        </a:p>
      </dgm:t>
    </dgm:pt>
    <dgm:pt modelId="{8DD06FCA-17E6-4FB7-BDF5-AC9713E3379C}" type="pres">
      <dgm:prSet presAssocID="{27155984-9F1F-4E19-82CF-591F439A277C}" presName="hierChild4" presStyleCnt="0"/>
      <dgm:spPr/>
    </dgm:pt>
    <dgm:pt modelId="{B4F42CF4-C19D-4AAB-8AF4-E6BCC0BA3B78}" type="pres">
      <dgm:prSet presAssocID="{27155984-9F1F-4E19-82CF-591F439A277C}" presName="hierChild5" presStyleCnt="0"/>
      <dgm:spPr/>
    </dgm:pt>
    <dgm:pt modelId="{8BFBB72B-B770-4F55-AB36-D13D15A18CD0}" type="pres">
      <dgm:prSet presAssocID="{1C4D3771-688D-4ADD-BB66-369B2F805F2D}" presName="Name50" presStyleLbl="parChTrans1D3" presStyleIdx="1" presStyleCnt="14"/>
      <dgm:spPr/>
      <dgm:t>
        <a:bodyPr/>
        <a:lstStyle/>
        <a:p>
          <a:endParaRPr lang="it-IT"/>
        </a:p>
      </dgm:t>
    </dgm:pt>
    <dgm:pt modelId="{C0160AF1-513E-41C7-A357-1E0FD68CDAD6}" type="pres">
      <dgm:prSet presAssocID="{CDC16ADD-6DF7-4D1E-AB85-4AA56F5AE570}" presName="hierRoot2" presStyleCnt="0">
        <dgm:presLayoutVars>
          <dgm:hierBranch val="r"/>
        </dgm:presLayoutVars>
      </dgm:prSet>
      <dgm:spPr/>
    </dgm:pt>
    <dgm:pt modelId="{5FA4DFC8-7356-419F-8A7F-686A655BA397}" type="pres">
      <dgm:prSet presAssocID="{CDC16ADD-6DF7-4D1E-AB85-4AA56F5AE570}" presName="rootComposite" presStyleCnt="0"/>
      <dgm:spPr/>
    </dgm:pt>
    <dgm:pt modelId="{AB782F0C-1AA7-4FCB-8321-5DF3B8D4143E}" type="pres">
      <dgm:prSet presAssocID="{CDC16ADD-6DF7-4D1E-AB85-4AA56F5AE570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8EB354C-D16B-4133-A658-4BDD2117FA41}" type="pres">
      <dgm:prSet presAssocID="{CDC16ADD-6DF7-4D1E-AB85-4AA56F5AE570}" presName="rootConnector" presStyleLbl="node3" presStyleIdx="1" presStyleCnt="14"/>
      <dgm:spPr/>
      <dgm:t>
        <a:bodyPr/>
        <a:lstStyle/>
        <a:p>
          <a:endParaRPr lang="it-IT"/>
        </a:p>
      </dgm:t>
    </dgm:pt>
    <dgm:pt modelId="{BFF3CCBC-F221-4903-94D6-9FDE6128ED09}" type="pres">
      <dgm:prSet presAssocID="{CDC16ADD-6DF7-4D1E-AB85-4AA56F5AE570}" presName="hierChild4" presStyleCnt="0"/>
      <dgm:spPr/>
    </dgm:pt>
    <dgm:pt modelId="{792FBC0F-B635-4D3F-AACF-EE48D930145E}" type="pres">
      <dgm:prSet presAssocID="{CDC16ADD-6DF7-4D1E-AB85-4AA56F5AE570}" presName="hierChild5" presStyleCnt="0"/>
      <dgm:spPr/>
    </dgm:pt>
    <dgm:pt modelId="{E8CD0932-9086-4877-8833-1AEDB9507190}" type="pres">
      <dgm:prSet presAssocID="{09D97021-71B0-4ACC-A14C-DF3B762AC455}" presName="Name50" presStyleLbl="parChTrans1D3" presStyleIdx="2" presStyleCnt="14"/>
      <dgm:spPr/>
      <dgm:t>
        <a:bodyPr/>
        <a:lstStyle/>
        <a:p>
          <a:endParaRPr lang="it-IT"/>
        </a:p>
      </dgm:t>
    </dgm:pt>
    <dgm:pt modelId="{9F687FEC-8239-4AC9-B3CA-FF36E713B769}" type="pres">
      <dgm:prSet presAssocID="{3E411377-F7F3-476B-88E0-47B94C8FE7B2}" presName="hierRoot2" presStyleCnt="0">
        <dgm:presLayoutVars>
          <dgm:hierBranch val="r"/>
        </dgm:presLayoutVars>
      </dgm:prSet>
      <dgm:spPr/>
    </dgm:pt>
    <dgm:pt modelId="{33D3AA8B-D5ED-43DB-A8DB-890A2E2D7E64}" type="pres">
      <dgm:prSet presAssocID="{3E411377-F7F3-476B-88E0-47B94C8FE7B2}" presName="rootComposite" presStyleCnt="0"/>
      <dgm:spPr/>
    </dgm:pt>
    <dgm:pt modelId="{C7E660FE-999D-4F40-B2F4-A67429353ECA}" type="pres">
      <dgm:prSet presAssocID="{3E411377-F7F3-476B-88E0-47B94C8FE7B2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5A73294-2671-4DAE-97E0-C7A8F1957BC7}" type="pres">
      <dgm:prSet presAssocID="{3E411377-F7F3-476B-88E0-47B94C8FE7B2}" presName="rootConnector" presStyleLbl="node3" presStyleIdx="2" presStyleCnt="14"/>
      <dgm:spPr/>
      <dgm:t>
        <a:bodyPr/>
        <a:lstStyle/>
        <a:p>
          <a:endParaRPr lang="it-IT"/>
        </a:p>
      </dgm:t>
    </dgm:pt>
    <dgm:pt modelId="{A25DA39A-F855-4262-81A5-2C7551B43706}" type="pres">
      <dgm:prSet presAssocID="{3E411377-F7F3-476B-88E0-47B94C8FE7B2}" presName="hierChild4" presStyleCnt="0"/>
      <dgm:spPr/>
    </dgm:pt>
    <dgm:pt modelId="{EC322A66-2FE3-4DE7-BD64-4624B257500A}" type="pres">
      <dgm:prSet presAssocID="{3E411377-F7F3-476B-88E0-47B94C8FE7B2}" presName="hierChild5" presStyleCnt="0"/>
      <dgm:spPr/>
    </dgm:pt>
    <dgm:pt modelId="{DACF21A5-EEBB-4D7C-AA4D-59239BFFEB68}" type="pres">
      <dgm:prSet presAssocID="{2F154B88-DF54-4735-9CCA-F489960EBB6B}" presName="Name50" presStyleLbl="parChTrans1D3" presStyleIdx="3" presStyleCnt="14"/>
      <dgm:spPr/>
      <dgm:t>
        <a:bodyPr/>
        <a:lstStyle/>
        <a:p>
          <a:endParaRPr lang="it-IT"/>
        </a:p>
      </dgm:t>
    </dgm:pt>
    <dgm:pt modelId="{46C5E9E0-17C9-493D-9083-612FAB6E3227}" type="pres">
      <dgm:prSet presAssocID="{CE5E3F5F-DD80-4ECC-87D5-77867E9A88F2}" presName="hierRoot2" presStyleCnt="0">
        <dgm:presLayoutVars>
          <dgm:hierBranch val="r"/>
        </dgm:presLayoutVars>
      </dgm:prSet>
      <dgm:spPr/>
    </dgm:pt>
    <dgm:pt modelId="{819CE5B6-BBAF-48BD-99FE-BF1211139964}" type="pres">
      <dgm:prSet presAssocID="{CE5E3F5F-DD80-4ECC-87D5-77867E9A88F2}" presName="rootComposite" presStyleCnt="0"/>
      <dgm:spPr/>
    </dgm:pt>
    <dgm:pt modelId="{749ACF2C-8EC5-47A3-A78D-18B466CED746}" type="pres">
      <dgm:prSet presAssocID="{CE5E3F5F-DD80-4ECC-87D5-77867E9A88F2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0ED8C78-2DF1-467D-9C16-33FCC4162356}" type="pres">
      <dgm:prSet presAssocID="{CE5E3F5F-DD80-4ECC-87D5-77867E9A88F2}" presName="rootConnector" presStyleLbl="node3" presStyleIdx="3" presStyleCnt="14"/>
      <dgm:spPr/>
      <dgm:t>
        <a:bodyPr/>
        <a:lstStyle/>
        <a:p>
          <a:endParaRPr lang="it-IT"/>
        </a:p>
      </dgm:t>
    </dgm:pt>
    <dgm:pt modelId="{03A8CD67-8493-43CC-9160-8EAEFF6C37CF}" type="pres">
      <dgm:prSet presAssocID="{CE5E3F5F-DD80-4ECC-87D5-77867E9A88F2}" presName="hierChild4" presStyleCnt="0"/>
      <dgm:spPr/>
    </dgm:pt>
    <dgm:pt modelId="{7771C679-851D-4E19-81EB-EDACB831764F}" type="pres">
      <dgm:prSet presAssocID="{CE5E3F5F-DD80-4ECC-87D5-77867E9A88F2}" presName="hierChild5" presStyleCnt="0"/>
      <dgm:spPr/>
    </dgm:pt>
    <dgm:pt modelId="{F4C33828-B7BA-4765-983F-3526393BC72E}" type="pres">
      <dgm:prSet presAssocID="{E498C44D-377A-4DB5-954D-293054D4D80D}" presName="hierChild5" presStyleCnt="0"/>
      <dgm:spPr/>
    </dgm:pt>
    <dgm:pt modelId="{6963040C-9F13-4EE1-A16B-44415F5E129C}" type="pres">
      <dgm:prSet presAssocID="{478F782C-20AE-459F-95EC-19DD2E0D5922}" presName="Name35" presStyleLbl="parChTrans1D2" presStyleIdx="1" presStyleCnt="4"/>
      <dgm:spPr/>
      <dgm:t>
        <a:bodyPr/>
        <a:lstStyle/>
        <a:p>
          <a:endParaRPr lang="it-IT"/>
        </a:p>
      </dgm:t>
    </dgm:pt>
    <dgm:pt modelId="{C236646A-E685-44A2-B8A7-B6993016795C}" type="pres">
      <dgm:prSet presAssocID="{448CB388-6048-4F54-A016-84B6250CFB31}" presName="hierRoot2" presStyleCnt="0">
        <dgm:presLayoutVars>
          <dgm:hierBranch val="r"/>
        </dgm:presLayoutVars>
      </dgm:prSet>
      <dgm:spPr/>
    </dgm:pt>
    <dgm:pt modelId="{CACC220F-EE97-4F62-8913-95579A28671B}" type="pres">
      <dgm:prSet presAssocID="{448CB388-6048-4F54-A016-84B6250CFB31}" presName="rootComposite" presStyleCnt="0"/>
      <dgm:spPr/>
    </dgm:pt>
    <dgm:pt modelId="{3862D3B9-9D87-41BA-B0BA-688C1C3F71E8}" type="pres">
      <dgm:prSet presAssocID="{448CB388-6048-4F54-A016-84B6250CFB3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7ED5424-FA22-475D-8A55-8E6A05C5A111}" type="pres">
      <dgm:prSet presAssocID="{448CB388-6048-4F54-A016-84B6250CFB31}" presName="rootConnector" presStyleLbl="node2" presStyleIdx="1" presStyleCnt="4"/>
      <dgm:spPr/>
      <dgm:t>
        <a:bodyPr/>
        <a:lstStyle/>
        <a:p>
          <a:endParaRPr lang="it-IT"/>
        </a:p>
      </dgm:t>
    </dgm:pt>
    <dgm:pt modelId="{1165B73B-061B-4518-8CB4-9C9D94AE65FA}" type="pres">
      <dgm:prSet presAssocID="{448CB388-6048-4F54-A016-84B6250CFB31}" presName="hierChild4" presStyleCnt="0"/>
      <dgm:spPr/>
    </dgm:pt>
    <dgm:pt modelId="{6E76A3C4-469A-4B02-BDF5-B69C0813F749}" type="pres">
      <dgm:prSet presAssocID="{C69B5EB1-F078-43A8-9DC4-028747F331EB}" presName="Name50" presStyleLbl="parChTrans1D3" presStyleIdx="4" presStyleCnt="14"/>
      <dgm:spPr/>
      <dgm:t>
        <a:bodyPr/>
        <a:lstStyle/>
        <a:p>
          <a:endParaRPr lang="it-IT"/>
        </a:p>
      </dgm:t>
    </dgm:pt>
    <dgm:pt modelId="{634DF8C3-E224-4EB9-867E-4F549FBC251D}" type="pres">
      <dgm:prSet presAssocID="{1422703C-32FA-41FD-918C-D8B707F81929}" presName="hierRoot2" presStyleCnt="0">
        <dgm:presLayoutVars>
          <dgm:hierBranch val="r"/>
        </dgm:presLayoutVars>
      </dgm:prSet>
      <dgm:spPr/>
    </dgm:pt>
    <dgm:pt modelId="{7DA126E5-617A-4177-97BE-D353C7B8E859}" type="pres">
      <dgm:prSet presAssocID="{1422703C-32FA-41FD-918C-D8B707F81929}" presName="rootComposite" presStyleCnt="0"/>
      <dgm:spPr/>
    </dgm:pt>
    <dgm:pt modelId="{5D3BCEF1-0356-4C08-9D62-EA6BA2081E01}" type="pres">
      <dgm:prSet presAssocID="{1422703C-32FA-41FD-918C-D8B707F81929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E6FFCC5-F100-4172-BAE1-1CC387B51CF2}" type="pres">
      <dgm:prSet presAssocID="{1422703C-32FA-41FD-918C-D8B707F81929}" presName="rootConnector" presStyleLbl="node3" presStyleIdx="4" presStyleCnt="14"/>
      <dgm:spPr/>
      <dgm:t>
        <a:bodyPr/>
        <a:lstStyle/>
        <a:p>
          <a:endParaRPr lang="it-IT"/>
        </a:p>
      </dgm:t>
    </dgm:pt>
    <dgm:pt modelId="{30983992-7CE7-4C08-ABE9-FFEB2C57EF09}" type="pres">
      <dgm:prSet presAssocID="{1422703C-32FA-41FD-918C-D8B707F81929}" presName="hierChild4" presStyleCnt="0"/>
      <dgm:spPr/>
    </dgm:pt>
    <dgm:pt modelId="{E4EA4D3D-F011-46B4-A520-1500E4308733}" type="pres">
      <dgm:prSet presAssocID="{1422703C-32FA-41FD-918C-D8B707F81929}" presName="hierChild5" presStyleCnt="0"/>
      <dgm:spPr/>
    </dgm:pt>
    <dgm:pt modelId="{485E68F4-0B39-4DC2-9E28-4BE33DAA756B}" type="pres">
      <dgm:prSet presAssocID="{EF1969A1-2980-40A1-BB2C-22AE43194EF5}" presName="Name50" presStyleLbl="parChTrans1D3" presStyleIdx="5" presStyleCnt="14"/>
      <dgm:spPr/>
      <dgm:t>
        <a:bodyPr/>
        <a:lstStyle/>
        <a:p>
          <a:endParaRPr lang="it-IT"/>
        </a:p>
      </dgm:t>
    </dgm:pt>
    <dgm:pt modelId="{C492F3B7-3838-4DFB-B541-55AC161A1ED3}" type="pres">
      <dgm:prSet presAssocID="{43821D54-CCD1-4105-A608-F064A738590B}" presName="hierRoot2" presStyleCnt="0">
        <dgm:presLayoutVars>
          <dgm:hierBranch val="r"/>
        </dgm:presLayoutVars>
      </dgm:prSet>
      <dgm:spPr/>
    </dgm:pt>
    <dgm:pt modelId="{382537FF-D2F8-4B28-A04E-54BA74D09557}" type="pres">
      <dgm:prSet presAssocID="{43821D54-CCD1-4105-A608-F064A738590B}" presName="rootComposite" presStyleCnt="0"/>
      <dgm:spPr/>
    </dgm:pt>
    <dgm:pt modelId="{0A941FB8-7293-4F4A-9E54-99B78678804D}" type="pres">
      <dgm:prSet presAssocID="{43821D54-CCD1-4105-A608-F064A738590B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39B8CD2-8D54-41C1-877F-6A2F419D7A24}" type="pres">
      <dgm:prSet presAssocID="{43821D54-CCD1-4105-A608-F064A738590B}" presName="rootConnector" presStyleLbl="node3" presStyleIdx="5" presStyleCnt="14"/>
      <dgm:spPr/>
      <dgm:t>
        <a:bodyPr/>
        <a:lstStyle/>
        <a:p>
          <a:endParaRPr lang="it-IT"/>
        </a:p>
      </dgm:t>
    </dgm:pt>
    <dgm:pt modelId="{75EDA525-F82E-4CF8-AA2B-81BE50F0F13E}" type="pres">
      <dgm:prSet presAssocID="{43821D54-CCD1-4105-A608-F064A738590B}" presName="hierChild4" presStyleCnt="0"/>
      <dgm:spPr/>
    </dgm:pt>
    <dgm:pt modelId="{B7A78250-F16B-4001-9D1F-6792073D2EB0}" type="pres">
      <dgm:prSet presAssocID="{43821D54-CCD1-4105-A608-F064A738590B}" presName="hierChild5" presStyleCnt="0"/>
      <dgm:spPr/>
    </dgm:pt>
    <dgm:pt modelId="{8FCF1B91-522E-4F97-99E3-BE9D314240CD}" type="pres">
      <dgm:prSet presAssocID="{DB2A4C3B-94E3-44B5-AF48-D69FECBB29ED}" presName="Name50" presStyleLbl="parChTrans1D3" presStyleIdx="6" presStyleCnt="14"/>
      <dgm:spPr/>
      <dgm:t>
        <a:bodyPr/>
        <a:lstStyle/>
        <a:p>
          <a:endParaRPr lang="it-IT"/>
        </a:p>
      </dgm:t>
    </dgm:pt>
    <dgm:pt modelId="{7F2A241A-6631-4706-B320-D08F463F8455}" type="pres">
      <dgm:prSet presAssocID="{053ADE96-5276-4317-AA87-62B77A69B510}" presName="hierRoot2" presStyleCnt="0">
        <dgm:presLayoutVars>
          <dgm:hierBranch val="r"/>
        </dgm:presLayoutVars>
      </dgm:prSet>
      <dgm:spPr/>
    </dgm:pt>
    <dgm:pt modelId="{F8237D07-692E-48C2-83DE-3FDDA7784E01}" type="pres">
      <dgm:prSet presAssocID="{053ADE96-5276-4317-AA87-62B77A69B510}" presName="rootComposite" presStyleCnt="0"/>
      <dgm:spPr/>
    </dgm:pt>
    <dgm:pt modelId="{0FFB4317-B11B-4283-8495-2538F55F9A85}" type="pres">
      <dgm:prSet presAssocID="{053ADE96-5276-4317-AA87-62B77A69B510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7F6D627-E75B-4E35-9102-F924C4F7BB8E}" type="pres">
      <dgm:prSet presAssocID="{053ADE96-5276-4317-AA87-62B77A69B510}" presName="rootConnector" presStyleLbl="node3" presStyleIdx="6" presStyleCnt="14"/>
      <dgm:spPr/>
      <dgm:t>
        <a:bodyPr/>
        <a:lstStyle/>
        <a:p>
          <a:endParaRPr lang="it-IT"/>
        </a:p>
      </dgm:t>
    </dgm:pt>
    <dgm:pt modelId="{6581D804-C694-41C8-ADA0-57662B34FC62}" type="pres">
      <dgm:prSet presAssocID="{053ADE96-5276-4317-AA87-62B77A69B510}" presName="hierChild4" presStyleCnt="0"/>
      <dgm:spPr/>
    </dgm:pt>
    <dgm:pt modelId="{7582699B-95DB-4E28-A06F-EA589386D774}" type="pres">
      <dgm:prSet presAssocID="{053ADE96-5276-4317-AA87-62B77A69B510}" presName="hierChild5" presStyleCnt="0"/>
      <dgm:spPr/>
    </dgm:pt>
    <dgm:pt modelId="{EDBEA698-ACCD-44E1-8906-41C6BF4BCA65}" type="pres">
      <dgm:prSet presAssocID="{70AC86E8-2624-4BB2-97EB-350BFF780D36}" presName="Name50" presStyleLbl="parChTrans1D3" presStyleIdx="7" presStyleCnt="14"/>
      <dgm:spPr/>
      <dgm:t>
        <a:bodyPr/>
        <a:lstStyle/>
        <a:p>
          <a:endParaRPr lang="it-IT"/>
        </a:p>
      </dgm:t>
    </dgm:pt>
    <dgm:pt modelId="{6DBF2428-427C-4F04-9275-E4A1860ABF8B}" type="pres">
      <dgm:prSet presAssocID="{AE50B482-5818-4602-BA30-486ECBCD3B9F}" presName="hierRoot2" presStyleCnt="0">
        <dgm:presLayoutVars>
          <dgm:hierBranch val="r"/>
        </dgm:presLayoutVars>
      </dgm:prSet>
      <dgm:spPr/>
    </dgm:pt>
    <dgm:pt modelId="{908223DF-97D5-4456-A77E-34DF05BDBE30}" type="pres">
      <dgm:prSet presAssocID="{AE50B482-5818-4602-BA30-486ECBCD3B9F}" presName="rootComposite" presStyleCnt="0"/>
      <dgm:spPr/>
    </dgm:pt>
    <dgm:pt modelId="{5047CB0D-3AD7-43F8-A0F8-F5D71442A362}" type="pres">
      <dgm:prSet presAssocID="{AE50B482-5818-4602-BA30-486ECBCD3B9F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3C70BA6-704A-4D14-82C4-EC702F9D5B61}" type="pres">
      <dgm:prSet presAssocID="{AE50B482-5818-4602-BA30-486ECBCD3B9F}" presName="rootConnector" presStyleLbl="node3" presStyleIdx="7" presStyleCnt="14"/>
      <dgm:spPr/>
      <dgm:t>
        <a:bodyPr/>
        <a:lstStyle/>
        <a:p>
          <a:endParaRPr lang="it-IT"/>
        </a:p>
      </dgm:t>
    </dgm:pt>
    <dgm:pt modelId="{2A42CA2F-8D89-4242-B621-A8746C91903D}" type="pres">
      <dgm:prSet presAssocID="{AE50B482-5818-4602-BA30-486ECBCD3B9F}" presName="hierChild4" presStyleCnt="0"/>
      <dgm:spPr/>
    </dgm:pt>
    <dgm:pt modelId="{D9FC03CE-97F9-4867-A532-643AB79BFD42}" type="pres">
      <dgm:prSet presAssocID="{AE50B482-5818-4602-BA30-486ECBCD3B9F}" presName="hierChild5" presStyleCnt="0"/>
      <dgm:spPr/>
    </dgm:pt>
    <dgm:pt modelId="{C42DDF48-2958-4D17-8B8B-8B61E6F43B14}" type="pres">
      <dgm:prSet presAssocID="{C6FB799C-8AC5-4135-A380-04086650C1C2}" presName="Name50" presStyleLbl="parChTrans1D3" presStyleIdx="8" presStyleCnt="14"/>
      <dgm:spPr/>
      <dgm:t>
        <a:bodyPr/>
        <a:lstStyle/>
        <a:p>
          <a:endParaRPr lang="it-IT"/>
        </a:p>
      </dgm:t>
    </dgm:pt>
    <dgm:pt modelId="{C2AC216F-415D-4786-9BCF-C1979DD152DD}" type="pres">
      <dgm:prSet presAssocID="{A44477BC-B3D4-4AF5-A101-6BC7990FD08D}" presName="hierRoot2" presStyleCnt="0">
        <dgm:presLayoutVars>
          <dgm:hierBranch val="r"/>
        </dgm:presLayoutVars>
      </dgm:prSet>
      <dgm:spPr/>
    </dgm:pt>
    <dgm:pt modelId="{73DDC022-ED76-4095-8353-6E78C17B78BF}" type="pres">
      <dgm:prSet presAssocID="{A44477BC-B3D4-4AF5-A101-6BC7990FD08D}" presName="rootComposite" presStyleCnt="0"/>
      <dgm:spPr/>
    </dgm:pt>
    <dgm:pt modelId="{513B4F8E-0E48-4893-835F-7E66CF56A2E9}" type="pres">
      <dgm:prSet presAssocID="{A44477BC-B3D4-4AF5-A101-6BC7990FD08D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00E4EC2-124A-47FF-9A05-B3E5D0180DFD}" type="pres">
      <dgm:prSet presAssocID="{A44477BC-B3D4-4AF5-A101-6BC7990FD08D}" presName="rootConnector" presStyleLbl="node3" presStyleIdx="8" presStyleCnt="14"/>
      <dgm:spPr/>
      <dgm:t>
        <a:bodyPr/>
        <a:lstStyle/>
        <a:p>
          <a:endParaRPr lang="it-IT"/>
        </a:p>
      </dgm:t>
    </dgm:pt>
    <dgm:pt modelId="{651BF6E5-E138-461D-A7BC-7BB1810C461D}" type="pres">
      <dgm:prSet presAssocID="{A44477BC-B3D4-4AF5-A101-6BC7990FD08D}" presName="hierChild4" presStyleCnt="0"/>
      <dgm:spPr/>
    </dgm:pt>
    <dgm:pt modelId="{16A38166-212B-4359-A284-370A0ACB814D}" type="pres">
      <dgm:prSet presAssocID="{A44477BC-B3D4-4AF5-A101-6BC7990FD08D}" presName="hierChild5" presStyleCnt="0"/>
      <dgm:spPr/>
    </dgm:pt>
    <dgm:pt modelId="{945EB68F-7297-4C94-AD5D-E65A574D8DBC}" type="pres">
      <dgm:prSet presAssocID="{448CB388-6048-4F54-A016-84B6250CFB31}" presName="hierChild5" presStyleCnt="0"/>
      <dgm:spPr/>
    </dgm:pt>
    <dgm:pt modelId="{5BF948D2-337A-4ADC-B94E-E047F109985B}" type="pres">
      <dgm:prSet presAssocID="{E5F49993-C770-44BD-8D31-87CCB4C0A432}" presName="Name35" presStyleLbl="parChTrans1D2" presStyleIdx="2" presStyleCnt="4"/>
      <dgm:spPr/>
      <dgm:t>
        <a:bodyPr/>
        <a:lstStyle/>
        <a:p>
          <a:endParaRPr lang="it-IT"/>
        </a:p>
      </dgm:t>
    </dgm:pt>
    <dgm:pt modelId="{E1DDA7D1-D80D-4F62-8F0D-30CE0F488041}" type="pres">
      <dgm:prSet presAssocID="{A23F2049-5163-4D79-9B34-7F8178C74EDA}" presName="hierRoot2" presStyleCnt="0">
        <dgm:presLayoutVars>
          <dgm:hierBranch val="r"/>
        </dgm:presLayoutVars>
      </dgm:prSet>
      <dgm:spPr/>
    </dgm:pt>
    <dgm:pt modelId="{56CFE2B4-B952-4123-A6F1-CB85B8A7FC8C}" type="pres">
      <dgm:prSet presAssocID="{A23F2049-5163-4D79-9B34-7F8178C74EDA}" presName="rootComposite" presStyleCnt="0"/>
      <dgm:spPr/>
    </dgm:pt>
    <dgm:pt modelId="{24EA702E-1CA3-439A-91E7-0F94F09B4565}" type="pres">
      <dgm:prSet presAssocID="{A23F2049-5163-4D79-9B34-7F8178C74ED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0BBEAE1-6309-44F8-83CA-7E6E4E5BDA8B}" type="pres">
      <dgm:prSet presAssocID="{A23F2049-5163-4D79-9B34-7F8178C74EDA}" presName="rootConnector" presStyleLbl="node2" presStyleIdx="2" presStyleCnt="4"/>
      <dgm:spPr/>
      <dgm:t>
        <a:bodyPr/>
        <a:lstStyle/>
        <a:p>
          <a:endParaRPr lang="it-IT"/>
        </a:p>
      </dgm:t>
    </dgm:pt>
    <dgm:pt modelId="{C1B85BEA-832A-4942-A16A-87AB05DD9F35}" type="pres">
      <dgm:prSet presAssocID="{A23F2049-5163-4D79-9B34-7F8178C74EDA}" presName="hierChild4" presStyleCnt="0"/>
      <dgm:spPr/>
    </dgm:pt>
    <dgm:pt modelId="{77EC93F5-E9A9-4A0E-9AE0-9B34EDF6AD60}" type="pres">
      <dgm:prSet presAssocID="{074E80C0-921C-40D4-9467-650991F3781F}" presName="Name50" presStyleLbl="parChTrans1D3" presStyleIdx="9" presStyleCnt="14"/>
      <dgm:spPr/>
      <dgm:t>
        <a:bodyPr/>
        <a:lstStyle/>
        <a:p>
          <a:endParaRPr lang="it-IT"/>
        </a:p>
      </dgm:t>
    </dgm:pt>
    <dgm:pt modelId="{1B13933B-2BF7-451E-BF2B-40E12965D80C}" type="pres">
      <dgm:prSet presAssocID="{5F5FE2DF-2493-4980-BBFC-D099250C45A0}" presName="hierRoot2" presStyleCnt="0">
        <dgm:presLayoutVars>
          <dgm:hierBranch val="r"/>
        </dgm:presLayoutVars>
      </dgm:prSet>
      <dgm:spPr/>
    </dgm:pt>
    <dgm:pt modelId="{988001E1-40C3-4E19-A298-C4EA2251A92F}" type="pres">
      <dgm:prSet presAssocID="{5F5FE2DF-2493-4980-BBFC-D099250C45A0}" presName="rootComposite" presStyleCnt="0"/>
      <dgm:spPr/>
    </dgm:pt>
    <dgm:pt modelId="{CCD4881E-A6FF-4786-A5C2-7B1F2C69247C}" type="pres">
      <dgm:prSet presAssocID="{5F5FE2DF-2493-4980-BBFC-D099250C45A0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BCC0DD2-1949-4229-BD7D-192696CA09CD}" type="pres">
      <dgm:prSet presAssocID="{5F5FE2DF-2493-4980-BBFC-D099250C45A0}" presName="rootConnector" presStyleLbl="node3" presStyleIdx="9" presStyleCnt="14"/>
      <dgm:spPr/>
      <dgm:t>
        <a:bodyPr/>
        <a:lstStyle/>
        <a:p>
          <a:endParaRPr lang="it-IT"/>
        </a:p>
      </dgm:t>
    </dgm:pt>
    <dgm:pt modelId="{4A0367E3-C16C-403B-94B4-AD78F01F395E}" type="pres">
      <dgm:prSet presAssocID="{5F5FE2DF-2493-4980-BBFC-D099250C45A0}" presName="hierChild4" presStyleCnt="0"/>
      <dgm:spPr/>
    </dgm:pt>
    <dgm:pt modelId="{CD868852-26E8-44A4-9099-13C6F2ECA1F7}" type="pres">
      <dgm:prSet presAssocID="{5F5FE2DF-2493-4980-BBFC-D099250C45A0}" presName="hierChild5" presStyleCnt="0"/>
      <dgm:spPr/>
    </dgm:pt>
    <dgm:pt modelId="{1D0168AB-3488-4F92-8758-135F82C6E9FE}" type="pres">
      <dgm:prSet presAssocID="{7736D807-49DF-4C99-89DC-D79844C8D432}" presName="Name50" presStyleLbl="parChTrans1D3" presStyleIdx="10" presStyleCnt="14"/>
      <dgm:spPr/>
      <dgm:t>
        <a:bodyPr/>
        <a:lstStyle/>
        <a:p>
          <a:endParaRPr lang="it-IT"/>
        </a:p>
      </dgm:t>
    </dgm:pt>
    <dgm:pt modelId="{9B285701-9A2A-4D26-B748-2A640708D21F}" type="pres">
      <dgm:prSet presAssocID="{83712732-2226-4B67-838E-620F336D0196}" presName="hierRoot2" presStyleCnt="0">
        <dgm:presLayoutVars>
          <dgm:hierBranch val="r"/>
        </dgm:presLayoutVars>
      </dgm:prSet>
      <dgm:spPr/>
    </dgm:pt>
    <dgm:pt modelId="{BF5EEA43-C616-4D7F-98BC-37413EEFD4AF}" type="pres">
      <dgm:prSet presAssocID="{83712732-2226-4B67-838E-620F336D0196}" presName="rootComposite" presStyleCnt="0"/>
      <dgm:spPr/>
    </dgm:pt>
    <dgm:pt modelId="{3705AEF4-5B43-4145-B1EC-3BFCBAEC1229}" type="pres">
      <dgm:prSet presAssocID="{83712732-2226-4B67-838E-620F336D0196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E9CCADA-9BE9-4796-A6D4-84CC0491E3FA}" type="pres">
      <dgm:prSet presAssocID="{83712732-2226-4B67-838E-620F336D0196}" presName="rootConnector" presStyleLbl="node3" presStyleIdx="10" presStyleCnt="14"/>
      <dgm:spPr/>
      <dgm:t>
        <a:bodyPr/>
        <a:lstStyle/>
        <a:p>
          <a:endParaRPr lang="it-IT"/>
        </a:p>
      </dgm:t>
    </dgm:pt>
    <dgm:pt modelId="{A0C3ABFD-7E6D-433F-947F-03798DF759EF}" type="pres">
      <dgm:prSet presAssocID="{83712732-2226-4B67-838E-620F336D0196}" presName="hierChild4" presStyleCnt="0"/>
      <dgm:spPr/>
    </dgm:pt>
    <dgm:pt modelId="{3B110BE1-036B-450C-B0B2-D501A052F6F3}" type="pres">
      <dgm:prSet presAssocID="{83712732-2226-4B67-838E-620F336D0196}" presName="hierChild5" presStyleCnt="0"/>
      <dgm:spPr/>
    </dgm:pt>
    <dgm:pt modelId="{4900EBE5-147C-4FF6-BE35-2CA8E2A720E6}" type="pres">
      <dgm:prSet presAssocID="{46776523-1BEF-4078-8802-D3464589BF53}" presName="Name50" presStyleLbl="parChTrans1D3" presStyleIdx="11" presStyleCnt="14"/>
      <dgm:spPr/>
      <dgm:t>
        <a:bodyPr/>
        <a:lstStyle/>
        <a:p>
          <a:endParaRPr lang="it-IT"/>
        </a:p>
      </dgm:t>
    </dgm:pt>
    <dgm:pt modelId="{4CB482DD-B917-4843-88F7-6237ED85E38A}" type="pres">
      <dgm:prSet presAssocID="{BC954B1E-6347-4F08-BA14-DF42A69C03F8}" presName="hierRoot2" presStyleCnt="0">
        <dgm:presLayoutVars>
          <dgm:hierBranch val="r"/>
        </dgm:presLayoutVars>
      </dgm:prSet>
      <dgm:spPr/>
    </dgm:pt>
    <dgm:pt modelId="{4AE8D91C-4599-40AE-BABE-142C00EEFA42}" type="pres">
      <dgm:prSet presAssocID="{BC954B1E-6347-4F08-BA14-DF42A69C03F8}" presName="rootComposite" presStyleCnt="0"/>
      <dgm:spPr/>
    </dgm:pt>
    <dgm:pt modelId="{292D690A-893C-4845-8431-37DC7A10A704}" type="pres">
      <dgm:prSet presAssocID="{BC954B1E-6347-4F08-BA14-DF42A69C03F8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15F8618-5B68-4774-8331-58BF90FA7299}" type="pres">
      <dgm:prSet presAssocID="{BC954B1E-6347-4F08-BA14-DF42A69C03F8}" presName="rootConnector" presStyleLbl="node3" presStyleIdx="11" presStyleCnt="14"/>
      <dgm:spPr/>
      <dgm:t>
        <a:bodyPr/>
        <a:lstStyle/>
        <a:p>
          <a:endParaRPr lang="it-IT"/>
        </a:p>
      </dgm:t>
    </dgm:pt>
    <dgm:pt modelId="{25D3A54B-93DE-4AE6-89A1-EA835DC9468D}" type="pres">
      <dgm:prSet presAssocID="{BC954B1E-6347-4F08-BA14-DF42A69C03F8}" presName="hierChild4" presStyleCnt="0"/>
      <dgm:spPr/>
    </dgm:pt>
    <dgm:pt modelId="{46C35485-C369-4B57-A138-EF964D07F8EE}" type="pres">
      <dgm:prSet presAssocID="{BC954B1E-6347-4F08-BA14-DF42A69C03F8}" presName="hierChild5" presStyleCnt="0"/>
      <dgm:spPr/>
    </dgm:pt>
    <dgm:pt modelId="{09D97FF0-BB2B-488B-8CEB-DA2E84DFD6F8}" type="pres">
      <dgm:prSet presAssocID="{012FD935-D8D4-47FA-B841-3715F766AEAA}" presName="Name50" presStyleLbl="parChTrans1D3" presStyleIdx="12" presStyleCnt="14"/>
      <dgm:spPr/>
      <dgm:t>
        <a:bodyPr/>
        <a:lstStyle/>
        <a:p>
          <a:endParaRPr lang="it-IT"/>
        </a:p>
      </dgm:t>
    </dgm:pt>
    <dgm:pt modelId="{E97DB599-3EC6-464A-9195-1A7BAFD5EE91}" type="pres">
      <dgm:prSet presAssocID="{26317671-0911-439E-BB77-A801CF34E7F6}" presName="hierRoot2" presStyleCnt="0">
        <dgm:presLayoutVars>
          <dgm:hierBranch val="r"/>
        </dgm:presLayoutVars>
      </dgm:prSet>
      <dgm:spPr/>
    </dgm:pt>
    <dgm:pt modelId="{4CEC6D51-43B0-4A57-82BB-EEABCF02B83D}" type="pres">
      <dgm:prSet presAssocID="{26317671-0911-439E-BB77-A801CF34E7F6}" presName="rootComposite" presStyleCnt="0"/>
      <dgm:spPr/>
    </dgm:pt>
    <dgm:pt modelId="{2EF9A243-93A2-439C-AA9D-449A236E77F5}" type="pres">
      <dgm:prSet presAssocID="{26317671-0911-439E-BB77-A801CF34E7F6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134AF99-0850-4A22-BEB8-91287E92AB08}" type="pres">
      <dgm:prSet presAssocID="{26317671-0911-439E-BB77-A801CF34E7F6}" presName="rootConnector" presStyleLbl="node3" presStyleIdx="12" presStyleCnt="14"/>
      <dgm:spPr/>
      <dgm:t>
        <a:bodyPr/>
        <a:lstStyle/>
        <a:p>
          <a:endParaRPr lang="it-IT"/>
        </a:p>
      </dgm:t>
    </dgm:pt>
    <dgm:pt modelId="{627B57F7-E27A-4210-8542-5AFCC6753DE0}" type="pres">
      <dgm:prSet presAssocID="{26317671-0911-439E-BB77-A801CF34E7F6}" presName="hierChild4" presStyleCnt="0"/>
      <dgm:spPr/>
    </dgm:pt>
    <dgm:pt modelId="{FE4BABEC-4E68-4D93-80D9-94114592617E}" type="pres">
      <dgm:prSet presAssocID="{26317671-0911-439E-BB77-A801CF34E7F6}" presName="hierChild5" presStyleCnt="0"/>
      <dgm:spPr/>
    </dgm:pt>
    <dgm:pt modelId="{86FDB6AA-A6F0-413C-A94C-FB58C2B5E0B2}" type="pres">
      <dgm:prSet presAssocID="{A23F2049-5163-4D79-9B34-7F8178C74EDA}" presName="hierChild5" presStyleCnt="0"/>
      <dgm:spPr/>
    </dgm:pt>
    <dgm:pt modelId="{79B3F8D6-54C4-45D1-BDF1-EEED0908DB6A}" type="pres">
      <dgm:prSet presAssocID="{226FD493-9165-419D-A14C-664FA66189B4}" presName="Name35" presStyleLbl="parChTrans1D2" presStyleIdx="3" presStyleCnt="4"/>
      <dgm:spPr/>
      <dgm:t>
        <a:bodyPr/>
        <a:lstStyle/>
        <a:p>
          <a:endParaRPr lang="it-IT"/>
        </a:p>
      </dgm:t>
    </dgm:pt>
    <dgm:pt modelId="{4FF84137-0E84-46A8-B100-75C901EEF578}" type="pres">
      <dgm:prSet presAssocID="{A73B167B-562A-48B9-BA77-EF1FA7862C3E}" presName="hierRoot2" presStyleCnt="0">
        <dgm:presLayoutVars>
          <dgm:hierBranch val="r"/>
        </dgm:presLayoutVars>
      </dgm:prSet>
      <dgm:spPr/>
    </dgm:pt>
    <dgm:pt modelId="{1ACF86BC-09F5-4D8E-86FF-7203F67FF306}" type="pres">
      <dgm:prSet presAssocID="{A73B167B-562A-48B9-BA77-EF1FA7862C3E}" presName="rootComposite" presStyleCnt="0"/>
      <dgm:spPr/>
    </dgm:pt>
    <dgm:pt modelId="{3F88CCE2-1113-4C0B-ADB7-DEE362916CCA}" type="pres">
      <dgm:prSet presAssocID="{A73B167B-562A-48B9-BA77-EF1FA7862C3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A64859D-A7DD-4C7F-8E9F-8153309072F6}" type="pres">
      <dgm:prSet presAssocID="{A73B167B-562A-48B9-BA77-EF1FA7862C3E}" presName="rootConnector" presStyleLbl="node2" presStyleIdx="3" presStyleCnt="4"/>
      <dgm:spPr/>
      <dgm:t>
        <a:bodyPr/>
        <a:lstStyle/>
        <a:p>
          <a:endParaRPr lang="it-IT"/>
        </a:p>
      </dgm:t>
    </dgm:pt>
    <dgm:pt modelId="{0D832204-BB63-47F7-A968-E95E1C4EF283}" type="pres">
      <dgm:prSet presAssocID="{A73B167B-562A-48B9-BA77-EF1FA7862C3E}" presName="hierChild4" presStyleCnt="0"/>
      <dgm:spPr/>
    </dgm:pt>
    <dgm:pt modelId="{09894045-F27B-446B-A595-B018DA58EE2E}" type="pres">
      <dgm:prSet presAssocID="{DA32B17C-0C54-429D-8E6A-F23A35F631E6}" presName="Name50" presStyleLbl="parChTrans1D3" presStyleIdx="13" presStyleCnt="14"/>
      <dgm:spPr/>
      <dgm:t>
        <a:bodyPr/>
        <a:lstStyle/>
        <a:p>
          <a:endParaRPr lang="it-IT"/>
        </a:p>
      </dgm:t>
    </dgm:pt>
    <dgm:pt modelId="{BEC1BC89-8479-486B-B410-1F14074AB6B4}" type="pres">
      <dgm:prSet presAssocID="{5DC699E3-4496-4E48-B23E-CED2D676AA23}" presName="hierRoot2" presStyleCnt="0">
        <dgm:presLayoutVars>
          <dgm:hierBranch val="r"/>
        </dgm:presLayoutVars>
      </dgm:prSet>
      <dgm:spPr/>
    </dgm:pt>
    <dgm:pt modelId="{A5F18DE6-6163-46A4-B8A6-72AD0C9A141C}" type="pres">
      <dgm:prSet presAssocID="{5DC699E3-4496-4E48-B23E-CED2D676AA23}" presName="rootComposite" presStyleCnt="0"/>
      <dgm:spPr/>
    </dgm:pt>
    <dgm:pt modelId="{54746C4C-01E8-437B-8336-CC09DE2FD5AD}" type="pres">
      <dgm:prSet presAssocID="{5DC699E3-4496-4E48-B23E-CED2D676AA23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6F26E2A-CAB3-48B4-959E-C75D6263955D}" type="pres">
      <dgm:prSet presAssocID="{5DC699E3-4496-4E48-B23E-CED2D676AA23}" presName="rootConnector" presStyleLbl="node3" presStyleIdx="13" presStyleCnt="14"/>
      <dgm:spPr/>
      <dgm:t>
        <a:bodyPr/>
        <a:lstStyle/>
        <a:p>
          <a:endParaRPr lang="it-IT"/>
        </a:p>
      </dgm:t>
    </dgm:pt>
    <dgm:pt modelId="{B7983158-14A3-4B01-9E89-841FC97E77FB}" type="pres">
      <dgm:prSet presAssocID="{5DC699E3-4496-4E48-B23E-CED2D676AA23}" presName="hierChild4" presStyleCnt="0"/>
      <dgm:spPr/>
    </dgm:pt>
    <dgm:pt modelId="{C8030B75-757D-4456-BE45-BFF9CA1EEB45}" type="pres">
      <dgm:prSet presAssocID="{5DC699E3-4496-4E48-B23E-CED2D676AA23}" presName="hierChild5" presStyleCnt="0"/>
      <dgm:spPr/>
    </dgm:pt>
    <dgm:pt modelId="{DC6CC9BE-41D3-459F-9F0C-B1B88B0BC79B}" type="pres">
      <dgm:prSet presAssocID="{A73B167B-562A-48B9-BA77-EF1FA7862C3E}" presName="hierChild5" presStyleCnt="0"/>
      <dgm:spPr/>
    </dgm:pt>
    <dgm:pt modelId="{500948FB-2931-49DB-9F2C-7F60A47509BD}" type="pres">
      <dgm:prSet presAssocID="{3FDD00FB-704A-46AA-8E75-C4522A9445ED}" presName="hierChild3" presStyleCnt="0"/>
      <dgm:spPr/>
    </dgm:pt>
  </dgm:ptLst>
  <dgm:cxnLst>
    <dgm:cxn modelId="{E644EE7A-0021-4267-8D0A-7EBCA965B3A0}" type="presOf" srcId="{DB2A4C3B-94E3-44B5-AF48-D69FECBB29ED}" destId="{8FCF1B91-522E-4F97-99E3-BE9D314240CD}" srcOrd="0" destOrd="0" presId="urn:microsoft.com/office/officeart/2005/8/layout/orgChart1"/>
    <dgm:cxn modelId="{DF2E020E-376E-4DB3-8BB4-1E47E2A8CA1B}" srcId="{A23F2049-5163-4D79-9B34-7F8178C74EDA}" destId="{5F5FE2DF-2493-4980-BBFC-D099250C45A0}" srcOrd="0" destOrd="0" parTransId="{074E80C0-921C-40D4-9467-650991F3781F}" sibTransId="{81C82D04-C69D-46F8-A69F-53BFE0D05D14}"/>
    <dgm:cxn modelId="{923D717A-1B85-4AD3-B7CB-0176589E28F3}" type="presOf" srcId="{DA32B17C-0C54-429D-8E6A-F23A35F631E6}" destId="{09894045-F27B-446B-A595-B018DA58EE2E}" srcOrd="0" destOrd="0" presId="urn:microsoft.com/office/officeart/2005/8/layout/orgChart1"/>
    <dgm:cxn modelId="{F1C94679-FCF0-4974-A869-25C5CB97FC3B}" srcId="{A23F2049-5163-4D79-9B34-7F8178C74EDA}" destId="{BC954B1E-6347-4F08-BA14-DF42A69C03F8}" srcOrd="2" destOrd="0" parTransId="{46776523-1BEF-4078-8802-D3464589BF53}" sibTransId="{D8F5741E-EF44-4A0E-A581-828B639F545D}"/>
    <dgm:cxn modelId="{AFC3BF2C-060A-4D35-AF69-36F1204AF94F}" srcId="{448CB388-6048-4F54-A016-84B6250CFB31}" destId="{43821D54-CCD1-4105-A608-F064A738590B}" srcOrd="1" destOrd="0" parTransId="{EF1969A1-2980-40A1-BB2C-22AE43194EF5}" sibTransId="{5BD85937-B585-4B6C-8EA3-7329847A3818}"/>
    <dgm:cxn modelId="{FB68F9A3-2296-40EC-9DD2-9035A779824F}" srcId="{E498C44D-377A-4DB5-954D-293054D4D80D}" destId="{CDC16ADD-6DF7-4D1E-AB85-4AA56F5AE570}" srcOrd="1" destOrd="0" parTransId="{1C4D3771-688D-4ADD-BB66-369B2F805F2D}" sibTransId="{F38C0CD8-2D57-410C-8EE2-BFF137B15657}"/>
    <dgm:cxn modelId="{62398DA4-CCB0-454D-A4E1-D42E7A4F6989}" type="presOf" srcId="{5F5FE2DF-2493-4980-BBFC-D099250C45A0}" destId="{CCD4881E-A6FF-4786-A5C2-7B1F2C69247C}" srcOrd="0" destOrd="0" presId="urn:microsoft.com/office/officeart/2005/8/layout/orgChart1"/>
    <dgm:cxn modelId="{996091AB-1270-4EEB-855A-1C7B32F54B2D}" type="presOf" srcId="{053ADE96-5276-4317-AA87-62B77A69B510}" destId="{E7F6D627-E75B-4E35-9102-F924C4F7BB8E}" srcOrd="1" destOrd="0" presId="urn:microsoft.com/office/officeart/2005/8/layout/orgChart1"/>
    <dgm:cxn modelId="{F35B9827-53F6-4033-AB29-7F5B8852C228}" type="presOf" srcId="{43821D54-CCD1-4105-A608-F064A738590B}" destId="{0A941FB8-7293-4F4A-9E54-99B78678804D}" srcOrd="0" destOrd="0" presId="urn:microsoft.com/office/officeart/2005/8/layout/orgChart1"/>
    <dgm:cxn modelId="{6865F058-1772-48A3-883E-FD5CFF79E0C8}" srcId="{E498C44D-377A-4DB5-954D-293054D4D80D}" destId="{27155984-9F1F-4E19-82CF-591F439A277C}" srcOrd="0" destOrd="0" parTransId="{2D576679-E124-49D3-941F-17D5C4E5CEA7}" sibTransId="{2177D847-8B0C-4278-AEA5-540EE04ACFB4}"/>
    <dgm:cxn modelId="{F6F68A93-E372-49B4-8A0A-11A290826872}" type="presOf" srcId="{478F782C-20AE-459F-95EC-19DD2E0D5922}" destId="{6963040C-9F13-4EE1-A16B-44415F5E129C}" srcOrd="0" destOrd="0" presId="urn:microsoft.com/office/officeart/2005/8/layout/orgChart1"/>
    <dgm:cxn modelId="{504213AD-5895-4F9A-9C74-8902CFF13DA4}" type="presOf" srcId="{83712732-2226-4B67-838E-620F336D0196}" destId="{3705AEF4-5B43-4145-B1EC-3BFCBAEC1229}" srcOrd="0" destOrd="0" presId="urn:microsoft.com/office/officeart/2005/8/layout/orgChart1"/>
    <dgm:cxn modelId="{B689B9F4-24E7-4584-8E4B-9BADCE0BD492}" type="presOf" srcId="{2F154B88-DF54-4735-9CCA-F489960EBB6B}" destId="{DACF21A5-EEBB-4D7C-AA4D-59239BFFEB68}" srcOrd="0" destOrd="0" presId="urn:microsoft.com/office/officeart/2005/8/layout/orgChart1"/>
    <dgm:cxn modelId="{BD4064BE-9489-44F9-991B-2299BFDF837B}" type="presOf" srcId="{27155984-9F1F-4E19-82CF-591F439A277C}" destId="{AC621243-E96C-4203-A932-B9B1DAA81421}" srcOrd="0" destOrd="0" presId="urn:microsoft.com/office/officeart/2005/8/layout/orgChart1"/>
    <dgm:cxn modelId="{F5926E46-2642-4F52-8005-344B510FB5B5}" type="presOf" srcId="{27155984-9F1F-4E19-82CF-591F439A277C}" destId="{FC3067F4-F7EE-4414-B086-9DAACB091FD3}" srcOrd="1" destOrd="0" presId="urn:microsoft.com/office/officeart/2005/8/layout/orgChart1"/>
    <dgm:cxn modelId="{5AED9CAB-AC70-4F90-A6D9-EBB42F25A9C7}" type="presOf" srcId="{7736D807-49DF-4C99-89DC-D79844C8D432}" destId="{1D0168AB-3488-4F92-8758-135F82C6E9FE}" srcOrd="0" destOrd="0" presId="urn:microsoft.com/office/officeart/2005/8/layout/orgChart1"/>
    <dgm:cxn modelId="{E1D84636-5551-4A37-908D-B68B3F69C85C}" type="presOf" srcId="{E5F49993-C770-44BD-8D31-87CCB4C0A432}" destId="{5BF948D2-337A-4ADC-B94E-E047F109985B}" srcOrd="0" destOrd="0" presId="urn:microsoft.com/office/officeart/2005/8/layout/orgChart1"/>
    <dgm:cxn modelId="{3A5586A8-215F-4092-AA8C-F4B0299AECE5}" type="presOf" srcId="{3FDD00FB-704A-46AA-8E75-C4522A9445ED}" destId="{6FA2C8F2-FF89-4117-8332-46217DCEAB4D}" srcOrd="0" destOrd="0" presId="urn:microsoft.com/office/officeart/2005/8/layout/orgChart1"/>
    <dgm:cxn modelId="{9A3E84B8-6057-49FF-9406-83A29BF3AE57}" type="presOf" srcId="{448CB388-6048-4F54-A016-84B6250CFB31}" destId="{67ED5424-FA22-475D-8A55-8E6A05C5A111}" srcOrd="1" destOrd="0" presId="urn:microsoft.com/office/officeart/2005/8/layout/orgChart1"/>
    <dgm:cxn modelId="{5EF37E65-AA6F-4F62-B4D4-EA53F7D9034C}" type="presOf" srcId="{1422703C-32FA-41FD-918C-D8B707F81929}" destId="{5D3BCEF1-0356-4C08-9D62-EA6BA2081E01}" srcOrd="0" destOrd="0" presId="urn:microsoft.com/office/officeart/2005/8/layout/orgChart1"/>
    <dgm:cxn modelId="{547337BA-FE5B-4A5B-AF7F-CA380AE9092B}" srcId="{A23F2049-5163-4D79-9B34-7F8178C74EDA}" destId="{26317671-0911-439E-BB77-A801CF34E7F6}" srcOrd="3" destOrd="0" parTransId="{012FD935-D8D4-47FA-B841-3715F766AEAA}" sibTransId="{3D91AF98-F0C0-4167-B71F-634615ED26B1}"/>
    <dgm:cxn modelId="{BB7FB76B-B928-4C69-AEE2-D9DA3A258B45}" type="presOf" srcId="{A44477BC-B3D4-4AF5-A101-6BC7990FD08D}" destId="{400E4EC2-124A-47FF-9A05-B3E5D0180DFD}" srcOrd="1" destOrd="0" presId="urn:microsoft.com/office/officeart/2005/8/layout/orgChart1"/>
    <dgm:cxn modelId="{9CD8B324-D9BD-48CE-9D94-08D5C109AB36}" type="presOf" srcId="{3E411377-F7F3-476B-88E0-47B94C8FE7B2}" destId="{65A73294-2671-4DAE-97E0-C7A8F1957BC7}" srcOrd="1" destOrd="0" presId="urn:microsoft.com/office/officeart/2005/8/layout/orgChart1"/>
    <dgm:cxn modelId="{2FDEE40A-4646-4AD7-BC6C-B2D083802330}" type="presOf" srcId="{E498C44D-377A-4DB5-954D-293054D4D80D}" destId="{D4EB4B54-81C2-44A3-9118-781B2A65C87C}" srcOrd="0" destOrd="0" presId="urn:microsoft.com/office/officeart/2005/8/layout/orgChart1"/>
    <dgm:cxn modelId="{B8A45605-E1CC-48AA-AE75-4A6CCC983434}" srcId="{3FDD00FB-704A-46AA-8E75-C4522A9445ED}" destId="{A23F2049-5163-4D79-9B34-7F8178C74EDA}" srcOrd="2" destOrd="0" parTransId="{E5F49993-C770-44BD-8D31-87CCB4C0A432}" sibTransId="{9B6E852E-6629-429A-93B7-1C7A0D456ECE}"/>
    <dgm:cxn modelId="{11E6BB04-1CCF-455D-A26B-739AFAE1D778}" type="presOf" srcId="{A73B167B-562A-48B9-BA77-EF1FA7862C3E}" destId="{3F88CCE2-1113-4C0B-ADB7-DEE362916CCA}" srcOrd="0" destOrd="0" presId="urn:microsoft.com/office/officeart/2005/8/layout/orgChart1"/>
    <dgm:cxn modelId="{1669287B-1CC0-432C-8A1C-0F2557CB35ED}" type="presOf" srcId="{3FDD00FB-704A-46AA-8E75-C4522A9445ED}" destId="{10CD2CC5-36D4-4078-9B49-F1206ECA2D67}" srcOrd="1" destOrd="0" presId="urn:microsoft.com/office/officeart/2005/8/layout/orgChart1"/>
    <dgm:cxn modelId="{D0009151-BB5E-4F7D-82F9-3A095582E0D9}" type="presOf" srcId="{CDC16ADD-6DF7-4D1E-AB85-4AA56F5AE570}" destId="{AB782F0C-1AA7-4FCB-8321-5DF3B8D4143E}" srcOrd="0" destOrd="0" presId="urn:microsoft.com/office/officeart/2005/8/layout/orgChart1"/>
    <dgm:cxn modelId="{A1961FED-390C-491E-AC24-5BF71A59A742}" type="presOf" srcId="{1422703C-32FA-41FD-918C-D8B707F81929}" destId="{BE6FFCC5-F100-4172-BAE1-1CC387B51CF2}" srcOrd="1" destOrd="0" presId="urn:microsoft.com/office/officeart/2005/8/layout/orgChart1"/>
    <dgm:cxn modelId="{80ADFC2C-FDFE-44F3-9496-E6405472ED03}" type="presOf" srcId="{C6FB799C-8AC5-4135-A380-04086650C1C2}" destId="{C42DDF48-2958-4D17-8B8B-8B61E6F43B14}" srcOrd="0" destOrd="0" presId="urn:microsoft.com/office/officeart/2005/8/layout/orgChart1"/>
    <dgm:cxn modelId="{287BC75A-6804-4085-99AF-DE5303502AB0}" type="presOf" srcId="{012FD935-D8D4-47FA-B841-3715F766AEAA}" destId="{09D97FF0-BB2B-488B-8CEB-DA2E84DFD6F8}" srcOrd="0" destOrd="0" presId="urn:microsoft.com/office/officeart/2005/8/layout/orgChart1"/>
    <dgm:cxn modelId="{1D2874CB-CFFB-4764-91FB-A7F64D397170}" type="presOf" srcId="{09D97021-71B0-4ACC-A14C-DF3B762AC455}" destId="{E8CD0932-9086-4877-8833-1AEDB9507190}" srcOrd="0" destOrd="0" presId="urn:microsoft.com/office/officeart/2005/8/layout/orgChart1"/>
    <dgm:cxn modelId="{F656B8C4-9529-4030-B359-66390545F946}" type="presOf" srcId="{CE5E3F5F-DD80-4ECC-87D5-77867E9A88F2}" destId="{749ACF2C-8EC5-47A3-A78D-18B466CED746}" srcOrd="0" destOrd="0" presId="urn:microsoft.com/office/officeart/2005/8/layout/orgChart1"/>
    <dgm:cxn modelId="{31A604DC-9B29-465F-98DC-B4636CBDF252}" srcId="{3FDD00FB-704A-46AA-8E75-C4522A9445ED}" destId="{E498C44D-377A-4DB5-954D-293054D4D80D}" srcOrd="0" destOrd="0" parTransId="{63B7303B-6349-4F45-95F5-A557973E7758}" sibTransId="{F9169F5E-95D5-499E-A533-CEFD9AC282C9}"/>
    <dgm:cxn modelId="{AADCAFA3-E208-4268-9137-C977093EE0B7}" type="presOf" srcId="{3E411377-F7F3-476B-88E0-47B94C8FE7B2}" destId="{C7E660FE-999D-4F40-B2F4-A67429353ECA}" srcOrd="0" destOrd="0" presId="urn:microsoft.com/office/officeart/2005/8/layout/orgChart1"/>
    <dgm:cxn modelId="{1C2C5B13-C240-4ECA-9E8F-82430B438E90}" type="presOf" srcId="{09F8491B-7C82-4CD1-B05E-E2FDB900A22F}" destId="{BDA9B2FD-A910-4C5F-897F-D94E75CB341C}" srcOrd="0" destOrd="0" presId="urn:microsoft.com/office/officeart/2005/8/layout/orgChart1"/>
    <dgm:cxn modelId="{9B55179E-71B5-435A-BFD0-0857D5C900D3}" type="presOf" srcId="{053ADE96-5276-4317-AA87-62B77A69B510}" destId="{0FFB4317-B11B-4283-8495-2538F55F9A85}" srcOrd="0" destOrd="0" presId="urn:microsoft.com/office/officeart/2005/8/layout/orgChart1"/>
    <dgm:cxn modelId="{C4FF2955-FB2A-43B7-AD53-1284B06F2B7B}" srcId="{448CB388-6048-4F54-A016-84B6250CFB31}" destId="{AE50B482-5818-4602-BA30-486ECBCD3B9F}" srcOrd="3" destOrd="0" parTransId="{70AC86E8-2624-4BB2-97EB-350BFF780D36}" sibTransId="{19C71429-5E38-448F-9120-2E62B8A20501}"/>
    <dgm:cxn modelId="{3D1F708F-C718-49C7-AC1D-59F65BDACC34}" srcId="{09F8491B-7C82-4CD1-B05E-E2FDB900A22F}" destId="{3FDD00FB-704A-46AA-8E75-C4522A9445ED}" srcOrd="0" destOrd="0" parTransId="{5C7F8EA0-D1FF-41A9-8D5C-5DF18875E338}" sibTransId="{239A62C3-772F-4372-883C-5589D1D1380B}"/>
    <dgm:cxn modelId="{FB706A90-54E6-4BBB-9A82-68583243E189}" srcId="{E498C44D-377A-4DB5-954D-293054D4D80D}" destId="{3E411377-F7F3-476B-88E0-47B94C8FE7B2}" srcOrd="2" destOrd="0" parTransId="{09D97021-71B0-4ACC-A14C-DF3B762AC455}" sibTransId="{A82D95D9-A515-43C9-B2AE-2D52942A0D1D}"/>
    <dgm:cxn modelId="{8B0AB6E9-6EB4-4374-864E-25E3B3E9A194}" type="presOf" srcId="{226FD493-9165-419D-A14C-664FA66189B4}" destId="{79B3F8D6-54C4-45D1-BDF1-EEED0908DB6A}" srcOrd="0" destOrd="0" presId="urn:microsoft.com/office/officeart/2005/8/layout/orgChart1"/>
    <dgm:cxn modelId="{A0DD32D2-A1FD-40E6-91D5-ECFC9F0EBF1D}" type="presOf" srcId="{43821D54-CCD1-4105-A608-F064A738590B}" destId="{A39B8CD2-8D54-41C1-877F-6A2F419D7A24}" srcOrd="1" destOrd="0" presId="urn:microsoft.com/office/officeart/2005/8/layout/orgChart1"/>
    <dgm:cxn modelId="{56C46160-A76C-407D-92D6-E2E8B696479F}" type="presOf" srcId="{AE50B482-5818-4602-BA30-486ECBCD3B9F}" destId="{23C70BA6-704A-4D14-82C4-EC702F9D5B61}" srcOrd="1" destOrd="0" presId="urn:microsoft.com/office/officeart/2005/8/layout/orgChart1"/>
    <dgm:cxn modelId="{76D864DE-12F4-4ACF-85E7-2E72C03043B7}" type="presOf" srcId="{26317671-0911-439E-BB77-A801CF34E7F6}" destId="{6134AF99-0850-4A22-BEB8-91287E92AB08}" srcOrd="1" destOrd="0" presId="urn:microsoft.com/office/officeart/2005/8/layout/orgChart1"/>
    <dgm:cxn modelId="{1765E1AF-674D-412C-AA6A-63C8648F639E}" type="presOf" srcId="{E498C44D-377A-4DB5-954D-293054D4D80D}" destId="{93407233-B7F3-4446-9111-590E2DA4289D}" srcOrd="1" destOrd="0" presId="urn:microsoft.com/office/officeart/2005/8/layout/orgChart1"/>
    <dgm:cxn modelId="{C584FEEA-1393-4425-9021-8673AF8FCBC4}" type="presOf" srcId="{A73B167B-562A-48B9-BA77-EF1FA7862C3E}" destId="{EA64859D-A7DD-4C7F-8E9F-8153309072F6}" srcOrd="1" destOrd="0" presId="urn:microsoft.com/office/officeart/2005/8/layout/orgChart1"/>
    <dgm:cxn modelId="{720A9781-1125-4A1D-9A54-48B3F186DE06}" type="presOf" srcId="{AE50B482-5818-4602-BA30-486ECBCD3B9F}" destId="{5047CB0D-3AD7-43F8-A0F8-F5D71442A362}" srcOrd="0" destOrd="0" presId="urn:microsoft.com/office/officeart/2005/8/layout/orgChart1"/>
    <dgm:cxn modelId="{E89E2494-FBD5-47BB-9342-E9D513EE14ED}" type="presOf" srcId="{A44477BC-B3D4-4AF5-A101-6BC7990FD08D}" destId="{513B4F8E-0E48-4893-835F-7E66CF56A2E9}" srcOrd="0" destOrd="0" presId="urn:microsoft.com/office/officeart/2005/8/layout/orgChart1"/>
    <dgm:cxn modelId="{2151C36C-ECED-4576-83CA-89C7D68BF0E1}" srcId="{E498C44D-377A-4DB5-954D-293054D4D80D}" destId="{CE5E3F5F-DD80-4ECC-87D5-77867E9A88F2}" srcOrd="3" destOrd="0" parTransId="{2F154B88-DF54-4735-9CCA-F489960EBB6B}" sibTransId="{1314A337-2340-4C74-9A2F-BB5C67ACA22B}"/>
    <dgm:cxn modelId="{5E57AF99-DF8B-431C-B301-76BFD0D93757}" type="presOf" srcId="{EF1969A1-2980-40A1-BB2C-22AE43194EF5}" destId="{485E68F4-0B39-4DC2-9E28-4BE33DAA756B}" srcOrd="0" destOrd="0" presId="urn:microsoft.com/office/officeart/2005/8/layout/orgChart1"/>
    <dgm:cxn modelId="{119E941E-2582-4A75-8941-3D6B41B4AC69}" srcId="{448CB388-6048-4F54-A016-84B6250CFB31}" destId="{A44477BC-B3D4-4AF5-A101-6BC7990FD08D}" srcOrd="4" destOrd="0" parTransId="{C6FB799C-8AC5-4135-A380-04086650C1C2}" sibTransId="{B69C2691-FE82-4B53-93C4-6B420CD5A73F}"/>
    <dgm:cxn modelId="{67F1E0F9-3F4B-494D-9D29-7E58FC23582F}" type="presOf" srcId="{26317671-0911-439E-BB77-A801CF34E7F6}" destId="{2EF9A243-93A2-439C-AA9D-449A236E77F5}" srcOrd="0" destOrd="0" presId="urn:microsoft.com/office/officeart/2005/8/layout/orgChart1"/>
    <dgm:cxn modelId="{8BE13161-E8C6-4361-B622-428B4E52E0B1}" srcId="{A23F2049-5163-4D79-9B34-7F8178C74EDA}" destId="{83712732-2226-4B67-838E-620F336D0196}" srcOrd="1" destOrd="0" parTransId="{7736D807-49DF-4C99-89DC-D79844C8D432}" sibTransId="{61B1CB71-E0E7-4D87-9316-4AC5DBAB17CF}"/>
    <dgm:cxn modelId="{0F1DD7C2-2FC9-4FE5-8670-EC31B1E81107}" type="presOf" srcId="{C69B5EB1-F078-43A8-9DC4-028747F331EB}" destId="{6E76A3C4-469A-4B02-BDF5-B69C0813F749}" srcOrd="0" destOrd="0" presId="urn:microsoft.com/office/officeart/2005/8/layout/orgChart1"/>
    <dgm:cxn modelId="{5A4ADD72-0945-4987-BE8B-112C38FAAF5F}" type="presOf" srcId="{074E80C0-921C-40D4-9467-650991F3781F}" destId="{77EC93F5-E9A9-4A0E-9AE0-9B34EDF6AD60}" srcOrd="0" destOrd="0" presId="urn:microsoft.com/office/officeart/2005/8/layout/orgChart1"/>
    <dgm:cxn modelId="{38A86945-8E2E-409F-B09F-BA9C9E5E69F5}" type="presOf" srcId="{A23F2049-5163-4D79-9B34-7F8178C74EDA}" destId="{24EA702E-1CA3-439A-91E7-0F94F09B4565}" srcOrd="0" destOrd="0" presId="urn:microsoft.com/office/officeart/2005/8/layout/orgChart1"/>
    <dgm:cxn modelId="{B23649C1-3E75-4F30-9509-82EA4E41287C}" type="presOf" srcId="{2D576679-E124-49D3-941F-17D5C4E5CEA7}" destId="{36FBE251-5456-42D1-849A-CF557025C7F5}" srcOrd="0" destOrd="0" presId="urn:microsoft.com/office/officeart/2005/8/layout/orgChart1"/>
    <dgm:cxn modelId="{996AD755-D7FB-4513-A71D-97311102FE38}" srcId="{448CB388-6048-4F54-A016-84B6250CFB31}" destId="{1422703C-32FA-41FD-918C-D8B707F81929}" srcOrd="0" destOrd="0" parTransId="{C69B5EB1-F078-43A8-9DC4-028747F331EB}" sibTransId="{6D14C194-C282-4C6F-9288-F91F8330DBA2}"/>
    <dgm:cxn modelId="{410DDC8E-84E9-45DD-96D8-E413D74E727F}" type="presOf" srcId="{63B7303B-6349-4F45-95F5-A557973E7758}" destId="{CE21EA10-2A94-498E-B37F-6AAFE8036DE4}" srcOrd="0" destOrd="0" presId="urn:microsoft.com/office/officeart/2005/8/layout/orgChart1"/>
    <dgm:cxn modelId="{4A57D9C1-2743-4732-98F6-2F2B2FAA3CBA}" type="presOf" srcId="{CE5E3F5F-DD80-4ECC-87D5-77867E9A88F2}" destId="{C0ED8C78-2DF1-467D-9C16-33FCC4162356}" srcOrd="1" destOrd="0" presId="urn:microsoft.com/office/officeart/2005/8/layout/orgChart1"/>
    <dgm:cxn modelId="{36E37337-FA53-44E4-AFC0-86D37CF54AC3}" type="presOf" srcId="{46776523-1BEF-4078-8802-D3464589BF53}" destId="{4900EBE5-147C-4FF6-BE35-2CA8E2A720E6}" srcOrd="0" destOrd="0" presId="urn:microsoft.com/office/officeart/2005/8/layout/orgChart1"/>
    <dgm:cxn modelId="{FE31259F-A4CA-42B3-BBDE-77BDB9B34671}" type="presOf" srcId="{83712732-2226-4B67-838E-620F336D0196}" destId="{AE9CCADA-9BE9-4796-A6D4-84CC0491E3FA}" srcOrd="1" destOrd="0" presId="urn:microsoft.com/office/officeart/2005/8/layout/orgChart1"/>
    <dgm:cxn modelId="{20BCC4B7-09FF-41D3-BF47-9EF2760E8A2C}" srcId="{3FDD00FB-704A-46AA-8E75-C4522A9445ED}" destId="{A73B167B-562A-48B9-BA77-EF1FA7862C3E}" srcOrd="3" destOrd="0" parTransId="{226FD493-9165-419D-A14C-664FA66189B4}" sibTransId="{8B99DCAF-6F25-473C-A352-2F3CBF48B6F3}"/>
    <dgm:cxn modelId="{677F4C7E-EA82-4958-8329-C111EB471CD8}" type="presOf" srcId="{1C4D3771-688D-4ADD-BB66-369B2F805F2D}" destId="{8BFBB72B-B770-4F55-AB36-D13D15A18CD0}" srcOrd="0" destOrd="0" presId="urn:microsoft.com/office/officeart/2005/8/layout/orgChart1"/>
    <dgm:cxn modelId="{0671A88D-EE3C-483D-973F-4F8A530905D3}" type="presOf" srcId="{5DC699E3-4496-4E48-B23E-CED2D676AA23}" destId="{76F26E2A-CAB3-48B4-959E-C75D6263955D}" srcOrd="1" destOrd="0" presId="urn:microsoft.com/office/officeart/2005/8/layout/orgChart1"/>
    <dgm:cxn modelId="{760485FF-99E3-4A8C-B747-B9FF7C00FBB3}" type="presOf" srcId="{5DC699E3-4496-4E48-B23E-CED2D676AA23}" destId="{54746C4C-01E8-437B-8336-CC09DE2FD5AD}" srcOrd="0" destOrd="0" presId="urn:microsoft.com/office/officeart/2005/8/layout/orgChart1"/>
    <dgm:cxn modelId="{58DF0119-0E3A-465A-A104-88D5C43277D2}" type="presOf" srcId="{CDC16ADD-6DF7-4D1E-AB85-4AA56F5AE570}" destId="{08EB354C-D16B-4133-A658-4BDD2117FA41}" srcOrd="1" destOrd="0" presId="urn:microsoft.com/office/officeart/2005/8/layout/orgChart1"/>
    <dgm:cxn modelId="{0CE45760-25B5-4EA3-B62F-4D58733C0482}" type="presOf" srcId="{A23F2049-5163-4D79-9B34-7F8178C74EDA}" destId="{B0BBEAE1-6309-44F8-83CA-7E6E4E5BDA8B}" srcOrd="1" destOrd="0" presId="urn:microsoft.com/office/officeart/2005/8/layout/orgChart1"/>
    <dgm:cxn modelId="{5FAFD9B8-ED6F-4DDA-91FE-271780505152}" type="presOf" srcId="{BC954B1E-6347-4F08-BA14-DF42A69C03F8}" destId="{515F8618-5B68-4774-8331-58BF90FA7299}" srcOrd="1" destOrd="0" presId="urn:microsoft.com/office/officeart/2005/8/layout/orgChart1"/>
    <dgm:cxn modelId="{97FB4A65-4BAA-437E-AD2A-D63F8FD9C2F5}" srcId="{3FDD00FB-704A-46AA-8E75-C4522A9445ED}" destId="{448CB388-6048-4F54-A016-84B6250CFB31}" srcOrd="1" destOrd="0" parTransId="{478F782C-20AE-459F-95EC-19DD2E0D5922}" sibTransId="{0CC945FD-8909-43C6-A238-D0A2FE6E3697}"/>
    <dgm:cxn modelId="{18D07440-DFD5-4C24-9ECB-464F193A6561}" type="presOf" srcId="{5F5FE2DF-2493-4980-BBFC-D099250C45A0}" destId="{FBCC0DD2-1949-4229-BD7D-192696CA09CD}" srcOrd="1" destOrd="0" presId="urn:microsoft.com/office/officeart/2005/8/layout/orgChart1"/>
    <dgm:cxn modelId="{BD8E2A08-E2D7-41A9-8994-6E9AE9174D6E}" srcId="{A73B167B-562A-48B9-BA77-EF1FA7862C3E}" destId="{5DC699E3-4496-4E48-B23E-CED2D676AA23}" srcOrd="0" destOrd="0" parTransId="{DA32B17C-0C54-429D-8E6A-F23A35F631E6}" sibTransId="{9EA41E80-006A-47F5-BC66-EBC7EC3EF818}"/>
    <dgm:cxn modelId="{3174E424-7CE6-4849-8BB6-8161C47D94A8}" type="presOf" srcId="{BC954B1E-6347-4F08-BA14-DF42A69C03F8}" destId="{292D690A-893C-4845-8431-37DC7A10A704}" srcOrd="0" destOrd="0" presId="urn:microsoft.com/office/officeart/2005/8/layout/orgChart1"/>
    <dgm:cxn modelId="{7388E747-AEF5-44A3-A893-67B324937BE6}" srcId="{448CB388-6048-4F54-A016-84B6250CFB31}" destId="{053ADE96-5276-4317-AA87-62B77A69B510}" srcOrd="2" destOrd="0" parTransId="{DB2A4C3B-94E3-44B5-AF48-D69FECBB29ED}" sibTransId="{23C8456A-CDC9-4B27-A271-2D657B7AFCF5}"/>
    <dgm:cxn modelId="{E36821D5-E5E3-41C7-B193-D40D6A88AD9B}" type="presOf" srcId="{448CB388-6048-4F54-A016-84B6250CFB31}" destId="{3862D3B9-9D87-41BA-B0BA-688C1C3F71E8}" srcOrd="0" destOrd="0" presId="urn:microsoft.com/office/officeart/2005/8/layout/orgChart1"/>
    <dgm:cxn modelId="{F1A546F2-5EB2-4DB8-8BC8-1BCB275DBFFC}" type="presOf" srcId="{70AC86E8-2624-4BB2-97EB-350BFF780D36}" destId="{EDBEA698-ACCD-44E1-8906-41C6BF4BCA65}" srcOrd="0" destOrd="0" presId="urn:microsoft.com/office/officeart/2005/8/layout/orgChart1"/>
    <dgm:cxn modelId="{5042DABF-8786-40F0-93B8-90317F1EB8FF}" type="presParOf" srcId="{BDA9B2FD-A910-4C5F-897F-D94E75CB341C}" destId="{940A4BA4-2066-4955-83C0-2940524A0AD1}" srcOrd="0" destOrd="0" presId="urn:microsoft.com/office/officeart/2005/8/layout/orgChart1"/>
    <dgm:cxn modelId="{82902FE2-69F9-41AD-928F-EB669BE54CF9}" type="presParOf" srcId="{940A4BA4-2066-4955-83C0-2940524A0AD1}" destId="{C902D868-D0D7-4440-A20E-4C11A233B4A8}" srcOrd="0" destOrd="0" presId="urn:microsoft.com/office/officeart/2005/8/layout/orgChart1"/>
    <dgm:cxn modelId="{6787818A-1302-4B12-AE25-AC509F52A369}" type="presParOf" srcId="{C902D868-D0D7-4440-A20E-4C11A233B4A8}" destId="{6FA2C8F2-FF89-4117-8332-46217DCEAB4D}" srcOrd="0" destOrd="0" presId="urn:microsoft.com/office/officeart/2005/8/layout/orgChart1"/>
    <dgm:cxn modelId="{57BBEACE-8D45-45D2-AF94-52293EF60766}" type="presParOf" srcId="{C902D868-D0D7-4440-A20E-4C11A233B4A8}" destId="{10CD2CC5-36D4-4078-9B49-F1206ECA2D67}" srcOrd="1" destOrd="0" presId="urn:microsoft.com/office/officeart/2005/8/layout/orgChart1"/>
    <dgm:cxn modelId="{DC356069-25D6-4766-A689-C08A230A40B7}" type="presParOf" srcId="{940A4BA4-2066-4955-83C0-2940524A0AD1}" destId="{DB587C74-D631-4ACD-8271-9EAADD3D5941}" srcOrd="1" destOrd="0" presId="urn:microsoft.com/office/officeart/2005/8/layout/orgChart1"/>
    <dgm:cxn modelId="{BF86E52D-3C4C-456C-813C-72CA1814BB20}" type="presParOf" srcId="{DB587C74-D631-4ACD-8271-9EAADD3D5941}" destId="{CE21EA10-2A94-498E-B37F-6AAFE8036DE4}" srcOrd="0" destOrd="0" presId="urn:microsoft.com/office/officeart/2005/8/layout/orgChart1"/>
    <dgm:cxn modelId="{5DF3EDD3-3224-4028-929A-01E9D46AA857}" type="presParOf" srcId="{DB587C74-D631-4ACD-8271-9EAADD3D5941}" destId="{5FBD85CE-1C36-44B0-A443-9F0F1912AA23}" srcOrd="1" destOrd="0" presId="urn:microsoft.com/office/officeart/2005/8/layout/orgChart1"/>
    <dgm:cxn modelId="{8520B824-B35C-4049-A351-A6D86FB4E9E2}" type="presParOf" srcId="{5FBD85CE-1C36-44B0-A443-9F0F1912AA23}" destId="{FE6331B0-3950-4C67-8265-0CC79BD0190F}" srcOrd="0" destOrd="0" presId="urn:microsoft.com/office/officeart/2005/8/layout/orgChart1"/>
    <dgm:cxn modelId="{DCBD4562-AEEC-4661-850E-4D01CA357696}" type="presParOf" srcId="{FE6331B0-3950-4C67-8265-0CC79BD0190F}" destId="{D4EB4B54-81C2-44A3-9118-781B2A65C87C}" srcOrd="0" destOrd="0" presId="urn:microsoft.com/office/officeart/2005/8/layout/orgChart1"/>
    <dgm:cxn modelId="{894656D8-1EC6-44FB-BEA7-DF35E9DA5A8F}" type="presParOf" srcId="{FE6331B0-3950-4C67-8265-0CC79BD0190F}" destId="{93407233-B7F3-4446-9111-590E2DA4289D}" srcOrd="1" destOrd="0" presId="urn:microsoft.com/office/officeart/2005/8/layout/orgChart1"/>
    <dgm:cxn modelId="{5AB5F666-1D81-492F-9C7A-A605E52EAA07}" type="presParOf" srcId="{5FBD85CE-1C36-44B0-A443-9F0F1912AA23}" destId="{3ABD5C8C-E0AD-4E9F-B6F0-E797FC691B32}" srcOrd="1" destOrd="0" presId="urn:microsoft.com/office/officeart/2005/8/layout/orgChart1"/>
    <dgm:cxn modelId="{5A74CEE0-6199-4C79-8D34-98FB046E1F46}" type="presParOf" srcId="{3ABD5C8C-E0AD-4E9F-B6F0-E797FC691B32}" destId="{36FBE251-5456-42D1-849A-CF557025C7F5}" srcOrd="0" destOrd="0" presId="urn:microsoft.com/office/officeart/2005/8/layout/orgChart1"/>
    <dgm:cxn modelId="{64D0BB69-8B8A-49C7-AE09-7C4D8F99DEF8}" type="presParOf" srcId="{3ABD5C8C-E0AD-4E9F-B6F0-E797FC691B32}" destId="{91287560-3866-435F-BD95-DABDF6FB2761}" srcOrd="1" destOrd="0" presId="urn:microsoft.com/office/officeart/2005/8/layout/orgChart1"/>
    <dgm:cxn modelId="{D14E17DE-73FA-4BFE-8F79-FD9BB0F5722D}" type="presParOf" srcId="{91287560-3866-435F-BD95-DABDF6FB2761}" destId="{59C0335E-4DB4-44A6-BAAC-8ED423718427}" srcOrd="0" destOrd="0" presId="urn:microsoft.com/office/officeart/2005/8/layout/orgChart1"/>
    <dgm:cxn modelId="{6F9BFA2F-1648-4D90-8DFD-23418B0A6EF4}" type="presParOf" srcId="{59C0335E-4DB4-44A6-BAAC-8ED423718427}" destId="{AC621243-E96C-4203-A932-B9B1DAA81421}" srcOrd="0" destOrd="0" presId="urn:microsoft.com/office/officeart/2005/8/layout/orgChart1"/>
    <dgm:cxn modelId="{BF94E6E2-DBC0-41CA-866D-E5D95F161933}" type="presParOf" srcId="{59C0335E-4DB4-44A6-BAAC-8ED423718427}" destId="{FC3067F4-F7EE-4414-B086-9DAACB091FD3}" srcOrd="1" destOrd="0" presId="urn:microsoft.com/office/officeart/2005/8/layout/orgChart1"/>
    <dgm:cxn modelId="{DBC4EFED-9480-4B4A-B24F-739C96995606}" type="presParOf" srcId="{91287560-3866-435F-BD95-DABDF6FB2761}" destId="{8DD06FCA-17E6-4FB7-BDF5-AC9713E3379C}" srcOrd="1" destOrd="0" presId="urn:microsoft.com/office/officeart/2005/8/layout/orgChart1"/>
    <dgm:cxn modelId="{36216F49-B45C-4ABE-830E-FC84998D1A3C}" type="presParOf" srcId="{91287560-3866-435F-BD95-DABDF6FB2761}" destId="{B4F42CF4-C19D-4AAB-8AF4-E6BCC0BA3B78}" srcOrd="2" destOrd="0" presId="urn:microsoft.com/office/officeart/2005/8/layout/orgChart1"/>
    <dgm:cxn modelId="{9347F386-F326-4D4D-B2EB-680F552BFF28}" type="presParOf" srcId="{3ABD5C8C-E0AD-4E9F-B6F0-E797FC691B32}" destId="{8BFBB72B-B770-4F55-AB36-D13D15A18CD0}" srcOrd="2" destOrd="0" presId="urn:microsoft.com/office/officeart/2005/8/layout/orgChart1"/>
    <dgm:cxn modelId="{119FABD5-7D28-44C3-81CC-C6ACDE969968}" type="presParOf" srcId="{3ABD5C8C-E0AD-4E9F-B6F0-E797FC691B32}" destId="{C0160AF1-513E-41C7-A357-1E0FD68CDAD6}" srcOrd="3" destOrd="0" presId="urn:microsoft.com/office/officeart/2005/8/layout/orgChart1"/>
    <dgm:cxn modelId="{5DEAEEF3-F545-4116-A7F1-5237F3F7F048}" type="presParOf" srcId="{C0160AF1-513E-41C7-A357-1E0FD68CDAD6}" destId="{5FA4DFC8-7356-419F-8A7F-686A655BA397}" srcOrd="0" destOrd="0" presId="urn:microsoft.com/office/officeart/2005/8/layout/orgChart1"/>
    <dgm:cxn modelId="{A13D7B5E-2ACB-48D6-8A66-2AA8819BAADA}" type="presParOf" srcId="{5FA4DFC8-7356-419F-8A7F-686A655BA397}" destId="{AB782F0C-1AA7-4FCB-8321-5DF3B8D4143E}" srcOrd="0" destOrd="0" presId="urn:microsoft.com/office/officeart/2005/8/layout/orgChart1"/>
    <dgm:cxn modelId="{FC729116-C3A3-43DE-9778-01D5C36AF036}" type="presParOf" srcId="{5FA4DFC8-7356-419F-8A7F-686A655BA397}" destId="{08EB354C-D16B-4133-A658-4BDD2117FA41}" srcOrd="1" destOrd="0" presId="urn:microsoft.com/office/officeart/2005/8/layout/orgChart1"/>
    <dgm:cxn modelId="{431CDC48-8C2F-420E-AB77-99F9D984A6B4}" type="presParOf" srcId="{C0160AF1-513E-41C7-A357-1E0FD68CDAD6}" destId="{BFF3CCBC-F221-4903-94D6-9FDE6128ED09}" srcOrd="1" destOrd="0" presId="urn:microsoft.com/office/officeart/2005/8/layout/orgChart1"/>
    <dgm:cxn modelId="{20BB38E0-B0AB-4603-BFF9-7D8EA94A839B}" type="presParOf" srcId="{C0160AF1-513E-41C7-A357-1E0FD68CDAD6}" destId="{792FBC0F-B635-4D3F-AACF-EE48D930145E}" srcOrd="2" destOrd="0" presId="urn:microsoft.com/office/officeart/2005/8/layout/orgChart1"/>
    <dgm:cxn modelId="{BED7B7B3-4780-4550-AB71-2B8F45AF4807}" type="presParOf" srcId="{3ABD5C8C-E0AD-4E9F-B6F0-E797FC691B32}" destId="{E8CD0932-9086-4877-8833-1AEDB9507190}" srcOrd="4" destOrd="0" presId="urn:microsoft.com/office/officeart/2005/8/layout/orgChart1"/>
    <dgm:cxn modelId="{67CB6FE2-32BE-4718-92B9-8ED7E7AD679C}" type="presParOf" srcId="{3ABD5C8C-E0AD-4E9F-B6F0-E797FC691B32}" destId="{9F687FEC-8239-4AC9-B3CA-FF36E713B769}" srcOrd="5" destOrd="0" presId="urn:microsoft.com/office/officeart/2005/8/layout/orgChart1"/>
    <dgm:cxn modelId="{1E810A58-3CEE-4798-9003-E729A107D51C}" type="presParOf" srcId="{9F687FEC-8239-4AC9-B3CA-FF36E713B769}" destId="{33D3AA8B-D5ED-43DB-A8DB-890A2E2D7E64}" srcOrd="0" destOrd="0" presId="urn:microsoft.com/office/officeart/2005/8/layout/orgChart1"/>
    <dgm:cxn modelId="{9601061A-DF36-45F8-A104-DD516EF9D268}" type="presParOf" srcId="{33D3AA8B-D5ED-43DB-A8DB-890A2E2D7E64}" destId="{C7E660FE-999D-4F40-B2F4-A67429353ECA}" srcOrd="0" destOrd="0" presId="urn:microsoft.com/office/officeart/2005/8/layout/orgChart1"/>
    <dgm:cxn modelId="{3E7115B5-8C0A-4EB5-A389-2C28637BC4B5}" type="presParOf" srcId="{33D3AA8B-D5ED-43DB-A8DB-890A2E2D7E64}" destId="{65A73294-2671-4DAE-97E0-C7A8F1957BC7}" srcOrd="1" destOrd="0" presId="urn:microsoft.com/office/officeart/2005/8/layout/orgChart1"/>
    <dgm:cxn modelId="{E7F3AD64-2198-4BED-9A89-364C8EF85326}" type="presParOf" srcId="{9F687FEC-8239-4AC9-B3CA-FF36E713B769}" destId="{A25DA39A-F855-4262-81A5-2C7551B43706}" srcOrd="1" destOrd="0" presId="urn:microsoft.com/office/officeart/2005/8/layout/orgChart1"/>
    <dgm:cxn modelId="{0FD9801D-7B40-4B01-A0A3-6A5B88E0A9A3}" type="presParOf" srcId="{9F687FEC-8239-4AC9-B3CA-FF36E713B769}" destId="{EC322A66-2FE3-4DE7-BD64-4624B257500A}" srcOrd="2" destOrd="0" presId="urn:microsoft.com/office/officeart/2005/8/layout/orgChart1"/>
    <dgm:cxn modelId="{7CB87755-CBBD-4581-AA6A-D2A1F27E9370}" type="presParOf" srcId="{3ABD5C8C-E0AD-4E9F-B6F0-E797FC691B32}" destId="{DACF21A5-EEBB-4D7C-AA4D-59239BFFEB68}" srcOrd="6" destOrd="0" presId="urn:microsoft.com/office/officeart/2005/8/layout/orgChart1"/>
    <dgm:cxn modelId="{259207D7-8F65-434C-849D-8A5B4BB74B8E}" type="presParOf" srcId="{3ABD5C8C-E0AD-4E9F-B6F0-E797FC691B32}" destId="{46C5E9E0-17C9-493D-9083-612FAB6E3227}" srcOrd="7" destOrd="0" presId="urn:microsoft.com/office/officeart/2005/8/layout/orgChart1"/>
    <dgm:cxn modelId="{BD18FE23-1C2A-496D-8529-349CEED3CFA8}" type="presParOf" srcId="{46C5E9E0-17C9-493D-9083-612FAB6E3227}" destId="{819CE5B6-BBAF-48BD-99FE-BF1211139964}" srcOrd="0" destOrd="0" presId="urn:microsoft.com/office/officeart/2005/8/layout/orgChart1"/>
    <dgm:cxn modelId="{5972BB9A-D48F-437D-8308-5D8D4AF4440F}" type="presParOf" srcId="{819CE5B6-BBAF-48BD-99FE-BF1211139964}" destId="{749ACF2C-8EC5-47A3-A78D-18B466CED746}" srcOrd="0" destOrd="0" presId="urn:microsoft.com/office/officeart/2005/8/layout/orgChart1"/>
    <dgm:cxn modelId="{053C5E4A-CCBE-4C6A-85FF-2782C69EF2E9}" type="presParOf" srcId="{819CE5B6-BBAF-48BD-99FE-BF1211139964}" destId="{C0ED8C78-2DF1-467D-9C16-33FCC4162356}" srcOrd="1" destOrd="0" presId="urn:microsoft.com/office/officeart/2005/8/layout/orgChart1"/>
    <dgm:cxn modelId="{63A928FB-C83C-486A-BC35-D0509CB2FD7A}" type="presParOf" srcId="{46C5E9E0-17C9-493D-9083-612FAB6E3227}" destId="{03A8CD67-8493-43CC-9160-8EAEFF6C37CF}" srcOrd="1" destOrd="0" presId="urn:microsoft.com/office/officeart/2005/8/layout/orgChart1"/>
    <dgm:cxn modelId="{70C7E723-66E3-4BDE-9DF8-7380973F2413}" type="presParOf" srcId="{46C5E9E0-17C9-493D-9083-612FAB6E3227}" destId="{7771C679-851D-4E19-81EB-EDACB831764F}" srcOrd="2" destOrd="0" presId="urn:microsoft.com/office/officeart/2005/8/layout/orgChart1"/>
    <dgm:cxn modelId="{4C325A94-4138-4A9E-A2B5-A40C49F78180}" type="presParOf" srcId="{5FBD85CE-1C36-44B0-A443-9F0F1912AA23}" destId="{F4C33828-B7BA-4765-983F-3526393BC72E}" srcOrd="2" destOrd="0" presId="urn:microsoft.com/office/officeart/2005/8/layout/orgChart1"/>
    <dgm:cxn modelId="{DF8B2D9C-C946-470E-B32C-2A5FC20E488B}" type="presParOf" srcId="{DB587C74-D631-4ACD-8271-9EAADD3D5941}" destId="{6963040C-9F13-4EE1-A16B-44415F5E129C}" srcOrd="2" destOrd="0" presId="urn:microsoft.com/office/officeart/2005/8/layout/orgChart1"/>
    <dgm:cxn modelId="{FDD33533-0E73-42DF-BA8A-37936868FC88}" type="presParOf" srcId="{DB587C74-D631-4ACD-8271-9EAADD3D5941}" destId="{C236646A-E685-44A2-B8A7-B6993016795C}" srcOrd="3" destOrd="0" presId="urn:microsoft.com/office/officeart/2005/8/layout/orgChart1"/>
    <dgm:cxn modelId="{0FA86982-B004-4037-9642-D3C0A48EB8DE}" type="presParOf" srcId="{C236646A-E685-44A2-B8A7-B6993016795C}" destId="{CACC220F-EE97-4F62-8913-95579A28671B}" srcOrd="0" destOrd="0" presId="urn:microsoft.com/office/officeart/2005/8/layout/orgChart1"/>
    <dgm:cxn modelId="{390545EC-430E-4C50-8195-533D5DDB2535}" type="presParOf" srcId="{CACC220F-EE97-4F62-8913-95579A28671B}" destId="{3862D3B9-9D87-41BA-B0BA-688C1C3F71E8}" srcOrd="0" destOrd="0" presId="urn:microsoft.com/office/officeart/2005/8/layout/orgChart1"/>
    <dgm:cxn modelId="{478FDA51-EF4E-4385-BEBC-DA25618FBA66}" type="presParOf" srcId="{CACC220F-EE97-4F62-8913-95579A28671B}" destId="{67ED5424-FA22-475D-8A55-8E6A05C5A111}" srcOrd="1" destOrd="0" presId="urn:microsoft.com/office/officeart/2005/8/layout/orgChart1"/>
    <dgm:cxn modelId="{4CC4B982-A832-42AB-ADEA-A6E4D0739505}" type="presParOf" srcId="{C236646A-E685-44A2-B8A7-B6993016795C}" destId="{1165B73B-061B-4518-8CB4-9C9D94AE65FA}" srcOrd="1" destOrd="0" presId="urn:microsoft.com/office/officeart/2005/8/layout/orgChart1"/>
    <dgm:cxn modelId="{072F3EFB-03D8-4168-B6DB-F7364D826061}" type="presParOf" srcId="{1165B73B-061B-4518-8CB4-9C9D94AE65FA}" destId="{6E76A3C4-469A-4B02-BDF5-B69C0813F749}" srcOrd="0" destOrd="0" presId="urn:microsoft.com/office/officeart/2005/8/layout/orgChart1"/>
    <dgm:cxn modelId="{23C4A211-03A6-4C0B-8F96-316CC65BC8E8}" type="presParOf" srcId="{1165B73B-061B-4518-8CB4-9C9D94AE65FA}" destId="{634DF8C3-E224-4EB9-867E-4F549FBC251D}" srcOrd="1" destOrd="0" presId="urn:microsoft.com/office/officeart/2005/8/layout/orgChart1"/>
    <dgm:cxn modelId="{3B75998D-003C-41B2-878B-87EFD5493188}" type="presParOf" srcId="{634DF8C3-E224-4EB9-867E-4F549FBC251D}" destId="{7DA126E5-617A-4177-97BE-D353C7B8E859}" srcOrd="0" destOrd="0" presId="urn:microsoft.com/office/officeart/2005/8/layout/orgChart1"/>
    <dgm:cxn modelId="{E35BFE68-0F58-48EC-BD78-EC1B51A2884A}" type="presParOf" srcId="{7DA126E5-617A-4177-97BE-D353C7B8E859}" destId="{5D3BCEF1-0356-4C08-9D62-EA6BA2081E01}" srcOrd="0" destOrd="0" presId="urn:microsoft.com/office/officeart/2005/8/layout/orgChart1"/>
    <dgm:cxn modelId="{67D2AB79-B58C-44BB-97FD-20CCFF03ECCE}" type="presParOf" srcId="{7DA126E5-617A-4177-97BE-D353C7B8E859}" destId="{BE6FFCC5-F100-4172-BAE1-1CC387B51CF2}" srcOrd="1" destOrd="0" presId="urn:microsoft.com/office/officeart/2005/8/layout/orgChart1"/>
    <dgm:cxn modelId="{CF938573-CFE5-4EBC-AE78-2EF8D88E6CE6}" type="presParOf" srcId="{634DF8C3-E224-4EB9-867E-4F549FBC251D}" destId="{30983992-7CE7-4C08-ABE9-FFEB2C57EF09}" srcOrd="1" destOrd="0" presId="urn:microsoft.com/office/officeart/2005/8/layout/orgChart1"/>
    <dgm:cxn modelId="{75D142F1-0079-4FC7-83D5-BA7A91BD3DFB}" type="presParOf" srcId="{634DF8C3-E224-4EB9-867E-4F549FBC251D}" destId="{E4EA4D3D-F011-46B4-A520-1500E4308733}" srcOrd="2" destOrd="0" presId="urn:microsoft.com/office/officeart/2005/8/layout/orgChart1"/>
    <dgm:cxn modelId="{3F549C13-8225-45BE-BB23-CC8175369EAF}" type="presParOf" srcId="{1165B73B-061B-4518-8CB4-9C9D94AE65FA}" destId="{485E68F4-0B39-4DC2-9E28-4BE33DAA756B}" srcOrd="2" destOrd="0" presId="urn:microsoft.com/office/officeart/2005/8/layout/orgChart1"/>
    <dgm:cxn modelId="{7B7FAA4B-2220-4637-9B77-CA6505AAEE06}" type="presParOf" srcId="{1165B73B-061B-4518-8CB4-9C9D94AE65FA}" destId="{C492F3B7-3838-4DFB-B541-55AC161A1ED3}" srcOrd="3" destOrd="0" presId="urn:microsoft.com/office/officeart/2005/8/layout/orgChart1"/>
    <dgm:cxn modelId="{5AED15C8-FB12-4F62-B65D-6F4F0D12C153}" type="presParOf" srcId="{C492F3B7-3838-4DFB-B541-55AC161A1ED3}" destId="{382537FF-D2F8-4B28-A04E-54BA74D09557}" srcOrd="0" destOrd="0" presId="urn:microsoft.com/office/officeart/2005/8/layout/orgChart1"/>
    <dgm:cxn modelId="{EC776EB2-CEBD-416E-8A23-550807D14387}" type="presParOf" srcId="{382537FF-D2F8-4B28-A04E-54BA74D09557}" destId="{0A941FB8-7293-4F4A-9E54-99B78678804D}" srcOrd="0" destOrd="0" presId="urn:microsoft.com/office/officeart/2005/8/layout/orgChart1"/>
    <dgm:cxn modelId="{D0D6E76D-4855-4E2A-AD52-16DA565080EB}" type="presParOf" srcId="{382537FF-D2F8-4B28-A04E-54BA74D09557}" destId="{A39B8CD2-8D54-41C1-877F-6A2F419D7A24}" srcOrd="1" destOrd="0" presId="urn:microsoft.com/office/officeart/2005/8/layout/orgChart1"/>
    <dgm:cxn modelId="{E766D573-8927-4CBF-A8D6-E208A957EEE6}" type="presParOf" srcId="{C492F3B7-3838-4DFB-B541-55AC161A1ED3}" destId="{75EDA525-F82E-4CF8-AA2B-81BE50F0F13E}" srcOrd="1" destOrd="0" presId="urn:microsoft.com/office/officeart/2005/8/layout/orgChart1"/>
    <dgm:cxn modelId="{CE93FD32-2EC4-44AE-A8BE-4E6B78F231AC}" type="presParOf" srcId="{C492F3B7-3838-4DFB-B541-55AC161A1ED3}" destId="{B7A78250-F16B-4001-9D1F-6792073D2EB0}" srcOrd="2" destOrd="0" presId="urn:microsoft.com/office/officeart/2005/8/layout/orgChart1"/>
    <dgm:cxn modelId="{17AE96D8-3D3D-472B-B0D4-60D4BBCCF1AF}" type="presParOf" srcId="{1165B73B-061B-4518-8CB4-9C9D94AE65FA}" destId="{8FCF1B91-522E-4F97-99E3-BE9D314240CD}" srcOrd="4" destOrd="0" presId="urn:microsoft.com/office/officeart/2005/8/layout/orgChart1"/>
    <dgm:cxn modelId="{6D472B0E-994E-4760-AE99-6073EC2FCF1D}" type="presParOf" srcId="{1165B73B-061B-4518-8CB4-9C9D94AE65FA}" destId="{7F2A241A-6631-4706-B320-D08F463F8455}" srcOrd="5" destOrd="0" presId="urn:microsoft.com/office/officeart/2005/8/layout/orgChart1"/>
    <dgm:cxn modelId="{C11701B8-7483-4DFD-BDF0-7B854A24C6AA}" type="presParOf" srcId="{7F2A241A-6631-4706-B320-D08F463F8455}" destId="{F8237D07-692E-48C2-83DE-3FDDA7784E01}" srcOrd="0" destOrd="0" presId="urn:microsoft.com/office/officeart/2005/8/layout/orgChart1"/>
    <dgm:cxn modelId="{2C264E13-637E-44DD-8816-696A6F4DB1E9}" type="presParOf" srcId="{F8237D07-692E-48C2-83DE-3FDDA7784E01}" destId="{0FFB4317-B11B-4283-8495-2538F55F9A85}" srcOrd="0" destOrd="0" presId="urn:microsoft.com/office/officeart/2005/8/layout/orgChart1"/>
    <dgm:cxn modelId="{D6D6624E-3772-4357-A4D7-3596A50CECC2}" type="presParOf" srcId="{F8237D07-692E-48C2-83DE-3FDDA7784E01}" destId="{E7F6D627-E75B-4E35-9102-F924C4F7BB8E}" srcOrd="1" destOrd="0" presId="urn:microsoft.com/office/officeart/2005/8/layout/orgChart1"/>
    <dgm:cxn modelId="{D9018795-DCA5-41D5-9B12-78B4B6A774C1}" type="presParOf" srcId="{7F2A241A-6631-4706-B320-D08F463F8455}" destId="{6581D804-C694-41C8-ADA0-57662B34FC62}" srcOrd="1" destOrd="0" presId="urn:microsoft.com/office/officeart/2005/8/layout/orgChart1"/>
    <dgm:cxn modelId="{C3093ABF-60BD-4EC9-9A51-6D53FC9F703B}" type="presParOf" srcId="{7F2A241A-6631-4706-B320-D08F463F8455}" destId="{7582699B-95DB-4E28-A06F-EA589386D774}" srcOrd="2" destOrd="0" presId="urn:microsoft.com/office/officeart/2005/8/layout/orgChart1"/>
    <dgm:cxn modelId="{17C21FB8-AD3B-4162-A8B8-C987E7B7373A}" type="presParOf" srcId="{1165B73B-061B-4518-8CB4-9C9D94AE65FA}" destId="{EDBEA698-ACCD-44E1-8906-41C6BF4BCA65}" srcOrd="6" destOrd="0" presId="urn:microsoft.com/office/officeart/2005/8/layout/orgChart1"/>
    <dgm:cxn modelId="{0CACED9F-AAB1-439A-B02A-6F044BD8D678}" type="presParOf" srcId="{1165B73B-061B-4518-8CB4-9C9D94AE65FA}" destId="{6DBF2428-427C-4F04-9275-E4A1860ABF8B}" srcOrd="7" destOrd="0" presId="urn:microsoft.com/office/officeart/2005/8/layout/orgChart1"/>
    <dgm:cxn modelId="{8345695A-720B-4540-8B3B-7B799D896EBF}" type="presParOf" srcId="{6DBF2428-427C-4F04-9275-E4A1860ABF8B}" destId="{908223DF-97D5-4456-A77E-34DF05BDBE30}" srcOrd="0" destOrd="0" presId="urn:microsoft.com/office/officeart/2005/8/layout/orgChart1"/>
    <dgm:cxn modelId="{389D6B66-6FA6-4594-8196-9A3A78EFC285}" type="presParOf" srcId="{908223DF-97D5-4456-A77E-34DF05BDBE30}" destId="{5047CB0D-3AD7-43F8-A0F8-F5D71442A362}" srcOrd="0" destOrd="0" presId="urn:microsoft.com/office/officeart/2005/8/layout/orgChart1"/>
    <dgm:cxn modelId="{EBAF24AF-394F-446C-B702-C20B31EBACDA}" type="presParOf" srcId="{908223DF-97D5-4456-A77E-34DF05BDBE30}" destId="{23C70BA6-704A-4D14-82C4-EC702F9D5B61}" srcOrd="1" destOrd="0" presId="urn:microsoft.com/office/officeart/2005/8/layout/orgChart1"/>
    <dgm:cxn modelId="{F5B134BA-B0A9-4384-A48D-C3FF20415D8B}" type="presParOf" srcId="{6DBF2428-427C-4F04-9275-E4A1860ABF8B}" destId="{2A42CA2F-8D89-4242-B621-A8746C91903D}" srcOrd="1" destOrd="0" presId="urn:microsoft.com/office/officeart/2005/8/layout/orgChart1"/>
    <dgm:cxn modelId="{EBABA628-0C81-4862-BDE1-DFB55CDA5B26}" type="presParOf" srcId="{6DBF2428-427C-4F04-9275-E4A1860ABF8B}" destId="{D9FC03CE-97F9-4867-A532-643AB79BFD42}" srcOrd="2" destOrd="0" presId="urn:microsoft.com/office/officeart/2005/8/layout/orgChart1"/>
    <dgm:cxn modelId="{D52B1172-F733-445B-93B8-76E579A193CE}" type="presParOf" srcId="{1165B73B-061B-4518-8CB4-9C9D94AE65FA}" destId="{C42DDF48-2958-4D17-8B8B-8B61E6F43B14}" srcOrd="8" destOrd="0" presId="urn:microsoft.com/office/officeart/2005/8/layout/orgChart1"/>
    <dgm:cxn modelId="{2A9EDFD9-FBC2-4946-8F1C-4556562BCB33}" type="presParOf" srcId="{1165B73B-061B-4518-8CB4-9C9D94AE65FA}" destId="{C2AC216F-415D-4786-9BCF-C1979DD152DD}" srcOrd="9" destOrd="0" presId="urn:microsoft.com/office/officeart/2005/8/layout/orgChart1"/>
    <dgm:cxn modelId="{DACF0DF2-D6F0-416F-BE99-B503C8175E56}" type="presParOf" srcId="{C2AC216F-415D-4786-9BCF-C1979DD152DD}" destId="{73DDC022-ED76-4095-8353-6E78C17B78BF}" srcOrd="0" destOrd="0" presId="urn:microsoft.com/office/officeart/2005/8/layout/orgChart1"/>
    <dgm:cxn modelId="{0B7D835F-7BF3-4020-9F67-64827074346C}" type="presParOf" srcId="{73DDC022-ED76-4095-8353-6E78C17B78BF}" destId="{513B4F8E-0E48-4893-835F-7E66CF56A2E9}" srcOrd="0" destOrd="0" presId="urn:microsoft.com/office/officeart/2005/8/layout/orgChart1"/>
    <dgm:cxn modelId="{5AFEB103-0BC6-43A7-ADC3-3B1D112171CF}" type="presParOf" srcId="{73DDC022-ED76-4095-8353-6E78C17B78BF}" destId="{400E4EC2-124A-47FF-9A05-B3E5D0180DFD}" srcOrd="1" destOrd="0" presId="urn:microsoft.com/office/officeart/2005/8/layout/orgChart1"/>
    <dgm:cxn modelId="{39AF1F62-296B-4F7C-9DA4-7819BC8082BC}" type="presParOf" srcId="{C2AC216F-415D-4786-9BCF-C1979DD152DD}" destId="{651BF6E5-E138-461D-A7BC-7BB1810C461D}" srcOrd="1" destOrd="0" presId="urn:microsoft.com/office/officeart/2005/8/layout/orgChart1"/>
    <dgm:cxn modelId="{9D7B7F9A-5062-43F0-8C58-21EE9EA09C68}" type="presParOf" srcId="{C2AC216F-415D-4786-9BCF-C1979DD152DD}" destId="{16A38166-212B-4359-A284-370A0ACB814D}" srcOrd="2" destOrd="0" presId="urn:microsoft.com/office/officeart/2005/8/layout/orgChart1"/>
    <dgm:cxn modelId="{0B09FC76-4445-4FDF-BE3B-9C44FEC05134}" type="presParOf" srcId="{C236646A-E685-44A2-B8A7-B6993016795C}" destId="{945EB68F-7297-4C94-AD5D-E65A574D8DBC}" srcOrd="2" destOrd="0" presId="urn:microsoft.com/office/officeart/2005/8/layout/orgChart1"/>
    <dgm:cxn modelId="{5AFF8248-9583-4A45-8AD5-C0019F186D6C}" type="presParOf" srcId="{DB587C74-D631-4ACD-8271-9EAADD3D5941}" destId="{5BF948D2-337A-4ADC-B94E-E047F109985B}" srcOrd="4" destOrd="0" presId="urn:microsoft.com/office/officeart/2005/8/layout/orgChart1"/>
    <dgm:cxn modelId="{055D90A4-57E1-4B5F-BD0C-7380B6D65D9E}" type="presParOf" srcId="{DB587C74-D631-4ACD-8271-9EAADD3D5941}" destId="{E1DDA7D1-D80D-4F62-8F0D-30CE0F488041}" srcOrd="5" destOrd="0" presId="urn:microsoft.com/office/officeart/2005/8/layout/orgChart1"/>
    <dgm:cxn modelId="{92EB1A46-4B29-4A58-A1A3-5F62CD12F0A2}" type="presParOf" srcId="{E1DDA7D1-D80D-4F62-8F0D-30CE0F488041}" destId="{56CFE2B4-B952-4123-A6F1-CB85B8A7FC8C}" srcOrd="0" destOrd="0" presId="urn:microsoft.com/office/officeart/2005/8/layout/orgChart1"/>
    <dgm:cxn modelId="{9518CC5D-6FAD-40FD-B322-C619CEFA6FBE}" type="presParOf" srcId="{56CFE2B4-B952-4123-A6F1-CB85B8A7FC8C}" destId="{24EA702E-1CA3-439A-91E7-0F94F09B4565}" srcOrd="0" destOrd="0" presId="urn:microsoft.com/office/officeart/2005/8/layout/orgChart1"/>
    <dgm:cxn modelId="{91512C56-7650-46DA-98CB-2B7681420A68}" type="presParOf" srcId="{56CFE2B4-B952-4123-A6F1-CB85B8A7FC8C}" destId="{B0BBEAE1-6309-44F8-83CA-7E6E4E5BDA8B}" srcOrd="1" destOrd="0" presId="urn:microsoft.com/office/officeart/2005/8/layout/orgChart1"/>
    <dgm:cxn modelId="{F86AC2B9-235A-466F-AF5D-B517F783442F}" type="presParOf" srcId="{E1DDA7D1-D80D-4F62-8F0D-30CE0F488041}" destId="{C1B85BEA-832A-4942-A16A-87AB05DD9F35}" srcOrd="1" destOrd="0" presId="urn:microsoft.com/office/officeart/2005/8/layout/orgChart1"/>
    <dgm:cxn modelId="{A36F8A00-34C6-4AF4-8B7F-82B9A053EF68}" type="presParOf" srcId="{C1B85BEA-832A-4942-A16A-87AB05DD9F35}" destId="{77EC93F5-E9A9-4A0E-9AE0-9B34EDF6AD60}" srcOrd="0" destOrd="0" presId="urn:microsoft.com/office/officeart/2005/8/layout/orgChart1"/>
    <dgm:cxn modelId="{FB34EE9D-F46F-4FFA-B966-808328B4FE9F}" type="presParOf" srcId="{C1B85BEA-832A-4942-A16A-87AB05DD9F35}" destId="{1B13933B-2BF7-451E-BF2B-40E12965D80C}" srcOrd="1" destOrd="0" presId="urn:microsoft.com/office/officeart/2005/8/layout/orgChart1"/>
    <dgm:cxn modelId="{7820E792-EF89-4425-BE12-B1385275076E}" type="presParOf" srcId="{1B13933B-2BF7-451E-BF2B-40E12965D80C}" destId="{988001E1-40C3-4E19-A298-C4EA2251A92F}" srcOrd="0" destOrd="0" presId="urn:microsoft.com/office/officeart/2005/8/layout/orgChart1"/>
    <dgm:cxn modelId="{3FCD2558-A76F-467C-9BDF-127E3F367727}" type="presParOf" srcId="{988001E1-40C3-4E19-A298-C4EA2251A92F}" destId="{CCD4881E-A6FF-4786-A5C2-7B1F2C69247C}" srcOrd="0" destOrd="0" presId="urn:microsoft.com/office/officeart/2005/8/layout/orgChart1"/>
    <dgm:cxn modelId="{9D594BEC-41A1-4C6C-8CEA-31B8367E0AEC}" type="presParOf" srcId="{988001E1-40C3-4E19-A298-C4EA2251A92F}" destId="{FBCC0DD2-1949-4229-BD7D-192696CA09CD}" srcOrd="1" destOrd="0" presId="urn:microsoft.com/office/officeart/2005/8/layout/orgChart1"/>
    <dgm:cxn modelId="{330FBB61-9E24-44B8-93AB-41EF8CF4E55F}" type="presParOf" srcId="{1B13933B-2BF7-451E-BF2B-40E12965D80C}" destId="{4A0367E3-C16C-403B-94B4-AD78F01F395E}" srcOrd="1" destOrd="0" presId="urn:microsoft.com/office/officeart/2005/8/layout/orgChart1"/>
    <dgm:cxn modelId="{F48D0BA3-F4E7-49A6-A1FC-235E3344A1C7}" type="presParOf" srcId="{1B13933B-2BF7-451E-BF2B-40E12965D80C}" destId="{CD868852-26E8-44A4-9099-13C6F2ECA1F7}" srcOrd="2" destOrd="0" presId="urn:microsoft.com/office/officeart/2005/8/layout/orgChart1"/>
    <dgm:cxn modelId="{4335EB06-BF25-4F9F-8935-9C3CC4665998}" type="presParOf" srcId="{C1B85BEA-832A-4942-A16A-87AB05DD9F35}" destId="{1D0168AB-3488-4F92-8758-135F82C6E9FE}" srcOrd="2" destOrd="0" presId="urn:microsoft.com/office/officeart/2005/8/layout/orgChart1"/>
    <dgm:cxn modelId="{B6708462-B260-4C1C-8DC0-93D8E26E5A80}" type="presParOf" srcId="{C1B85BEA-832A-4942-A16A-87AB05DD9F35}" destId="{9B285701-9A2A-4D26-B748-2A640708D21F}" srcOrd="3" destOrd="0" presId="urn:microsoft.com/office/officeart/2005/8/layout/orgChart1"/>
    <dgm:cxn modelId="{BE8A663E-475A-4E7F-8328-052A8243B084}" type="presParOf" srcId="{9B285701-9A2A-4D26-B748-2A640708D21F}" destId="{BF5EEA43-C616-4D7F-98BC-37413EEFD4AF}" srcOrd="0" destOrd="0" presId="urn:microsoft.com/office/officeart/2005/8/layout/orgChart1"/>
    <dgm:cxn modelId="{66BB0FBB-23DF-4F23-99C5-A96528E4EA94}" type="presParOf" srcId="{BF5EEA43-C616-4D7F-98BC-37413EEFD4AF}" destId="{3705AEF4-5B43-4145-B1EC-3BFCBAEC1229}" srcOrd="0" destOrd="0" presId="urn:microsoft.com/office/officeart/2005/8/layout/orgChart1"/>
    <dgm:cxn modelId="{C78F1CC2-7114-4678-B138-31FD804245C9}" type="presParOf" srcId="{BF5EEA43-C616-4D7F-98BC-37413EEFD4AF}" destId="{AE9CCADA-9BE9-4796-A6D4-84CC0491E3FA}" srcOrd="1" destOrd="0" presId="urn:microsoft.com/office/officeart/2005/8/layout/orgChart1"/>
    <dgm:cxn modelId="{B4274EDB-E288-4A51-906C-130A855C35F0}" type="presParOf" srcId="{9B285701-9A2A-4D26-B748-2A640708D21F}" destId="{A0C3ABFD-7E6D-433F-947F-03798DF759EF}" srcOrd="1" destOrd="0" presId="urn:microsoft.com/office/officeart/2005/8/layout/orgChart1"/>
    <dgm:cxn modelId="{CE8E9417-4DCD-4135-A31C-2891FDF42114}" type="presParOf" srcId="{9B285701-9A2A-4D26-B748-2A640708D21F}" destId="{3B110BE1-036B-450C-B0B2-D501A052F6F3}" srcOrd="2" destOrd="0" presId="urn:microsoft.com/office/officeart/2005/8/layout/orgChart1"/>
    <dgm:cxn modelId="{806C0E60-6379-4D3A-8CA5-647EE18CAA23}" type="presParOf" srcId="{C1B85BEA-832A-4942-A16A-87AB05DD9F35}" destId="{4900EBE5-147C-4FF6-BE35-2CA8E2A720E6}" srcOrd="4" destOrd="0" presId="urn:microsoft.com/office/officeart/2005/8/layout/orgChart1"/>
    <dgm:cxn modelId="{98A2BACD-D54F-427F-8D9F-BE4823F4F322}" type="presParOf" srcId="{C1B85BEA-832A-4942-A16A-87AB05DD9F35}" destId="{4CB482DD-B917-4843-88F7-6237ED85E38A}" srcOrd="5" destOrd="0" presId="urn:microsoft.com/office/officeart/2005/8/layout/orgChart1"/>
    <dgm:cxn modelId="{FBAECA2D-90A3-4F54-AE1D-AEC5A262A09C}" type="presParOf" srcId="{4CB482DD-B917-4843-88F7-6237ED85E38A}" destId="{4AE8D91C-4599-40AE-BABE-142C00EEFA42}" srcOrd="0" destOrd="0" presId="urn:microsoft.com/office/officeart/2005/8/layout/orgChart1"/>
    <dgm:cxn modelId="{2A2A8175-78AF-4600-B100-9251AFF25A7F}" type="presParOf" srcId="{4AE8D91C-4599-40AE-BABE-142C00EEFA42}" destId="{292D690A-893C-4845-8431-37DC7A10A704}" srcOrd="0" destOrd="0" presId="urn:microsoft.com/office/officeart/2005/8/layout/orgChart1"/>
    <dgm:cxn modelId="{F2259640-0C51-4886-8391-204E1260DDC9}" type="presParOf" srcId="{4AE8D91C-4599-40AE-BABE-142C00EEFA42}" destId="{515F8618-5B68-4774-8331-58BF90FA7299}" srcOrd="1" destOrd="0" presId="urn:microsoft.com/office/officeart/2005/8/layout/orgChart1"/>
    <dgm:cxn modelId="{F7C3094C-B951-4D96-8795-B457A737D895}" type="presParOf" srcId="{4CB482DD-B917-4843-88F7-6237ED85E38A}" destId="{25D3A54B-93DE-4AE6-89A1-EA835DC9468D}" srcOrd="1" destOrd="0" presId="urn:microsoft.com/office/officeart/2005/8/layout/orgChart1"/>
    <dgm:cxn modelId="{F290FF95-C872-4851-B4E2-7DA4B15BD0E8}" type="presParOf" srcId="{4CB482DD-B917-4843-88F7-6237ED85E38A}" destId="{46C35485-C369-4B57-A138-EF964D07F8EE}" srcOrd="2" destOrd="0" presId="urn:microsoft.com/office/officeart/2005/8/layout/orgChart1"/>
    <dgm:cxn modelId="{515A201E-2F84-4C20-B71D-B70B4E5A235C}" type="presParOf" srcId="{C1B85BEA-832A-4942-A16A-87AB05DD9F35}" destId="{09D97FF0-BB2B-488B-8CEB-DA2E84DFD6F8}" srcOrd="6" destOrd="0" presId="urn:microsoft.com/office/officeart/2005/8/layout/orgChart1"/>
    <dgm:cxn modelId="{DE57CF49-4ED3-4F4E-B7CF-4A25B6ABE427}" type="presParOf" srcId="{C1B85BEA-832A-4942-A16A-87AB05DD9F35}" destId="{E97DB599-3EC6-464A-9195-1A7BAFD5EE91}" srcOrd="7" destOrd="0" presId="urn:microsoft.com/office/officeart/2005/8/layout/orgChart1"/>
    <dgm:cxn modelId="{0A632DCA-9C0F-466A-9B44-F2EDAC93998D}" type="presParOf" srcId="{E97DB599-3EC6-464A-9195-1A7BAFD5EE91}" destId="{4CEC6D51-43B0-4A57-82BB-EEABCF02B83D}" srcOrd="0" destOrd="0" presId="urn:microsoft.com/office/officeart/2005/8/layout/orgChart1"/>
    <dgm:cxn modelId="{64D5AC9F-27F3-441B-971F-8786305BCF5E}" type="presParOf" srcId="{4CEC6D51-43B0-4A57-82BB-EEABCF02B83D}" destId="{2EF9A243-93A2-439C-AA9D-449A236E77F5}" srcOrd="0" destOrd="0" presId="urn:microsoft.com/office/officeart/2005/8/layout/orgChart1"/>
    <dgm:cxn modelId="{488C2EFA-D204-43FF-B92A-B172F2A11E7C}" type="presParOf" srcId="{4CEC6D51-43B0-4A57-82BB-EEABCF02B83D}" destId="{6134AF99-0850-4A22-BEB8-91287E92AB08}" srcOrd="1" destOrd="0" presId="urn:microsoft.com/office/officeart/2005/8/layout/orgChart1"/>
    <dgm:cxn modelId="{15597137-EA10-4364-8097-2C481041C21B}" type="presParOf" srcId="{E97DB599-3EC6-464A-9195-1A7BAFD5EE91}" destId="{627B57F7-E27A-4210-8542-5AFCC6753DE0}" srcOrd="1" destOrd="0" presId="urn:microsoft.com/office/officeart/2005/8/layout/orgChart1"/>
    <dgm:cxn modelId="{CB826B8E-ED88-4378-ADBF-C1AE0ABD2971}" type="presParOf" srcId="{E97DB599-3EC6-464A-9195-1A7BAFD5EE91}" destId="{FE4BABEC-4E68-4D93-80D9-94114592617E}" srcOrd="2" destOrd="0" presId="urn:microsoft.com/office/officeart/2005/8/layout/orgChart1"/>
    <dgm:cxn modelId="{0F00CC9E-9E37-4E5E-BF7F-368D809DF6A2}" type="presParOf" srcId="{E1DDA7D1-D80D-4F62-8F0D-30CE0F488041}" destId="{86FDB6AA-A6F0-413C-A94C-FB58C2B5E0B2}" srcOrd="2" destOrd="0" presId="urn:microsoft.com/office/officeart/2005/8/layout/orgChart1"/>
    <dgm:cxn modelId="{7402E270-FC81-4247-83A3-08C6DC0C0901}" type="presParOf" srcId="{DB587C74-D631-4ACD-8271-9EAADD3D5941}" destId="{79B3F8D6-54C4-45D1-BDF1-EEED0908DB6A}" srcOrd="6" destOrd="0" presId="urn:microsoft.com/office/officeart/2005/8/layout/orgChart1"/>
    <dgm:cxn modelId="{7980C5DA-4A0F-4D07-9622-05A755324FAD}" type="presParOf" srcId="{DB587C74-D631-4ACD-8271-9EAADD3D5941}" destId="{4FF84137-0E84-46A8-B100-75C901EEF578}" srcOrd="7" destOrd="0" presId="urn:microsoft.com/office/officeart/2005/8/layout/orgChart1"/>
    <dgm:cxn modelId="{2524B107-1070-46C8-BDE7-D15A183727B4}" type="presParOf" srcId="{4FF84137-0E84-46A8-B100-75C901EEF578}" destId="{1ACF86BC-09F5-4D8E-86FF-7203F67FF306}" srcOrd="0" destOrd="0" presId="urn:microsoft.com/office/officeart/2005/8/layout/orgChart1"/>
    <dgm:cxn modelId="{76762CB8-A5F3-4A19-A84D-A479CF5D26D8}" type="presParOf" srcId="{1ACF86BC-09F5-4D8E-86FF-7203F67FF306}" destId="{3F88CCE2-1113-4C0B-ADB7-DEE362916CCA}" srcOrd="0" destOrd="0" presId="urn:microsoft.com/office/officeart/2005/8/layout/orgChart1"/>
    <dgm:cxn modelId="{524E4D9D-42E7-4345-86A0-D38B0FA0F511}" type="presParOf" srcId="{1ACF86BC-09F5-4D8E-86FF-7203F67FF306}" destId="{EA64859D-A7DD-4C7F-8E9F-8153309072F6}" srcOrd="1" destOrd="0" presId="urn:microsoft.com/office/officeart/2005/8/layout/orgChart1"/>
    <dgm:cxn modelId="{46B2DBF1-D8AC-46C9-B69E-0E1D621D9317}" type="presParOf" srcId="{4FF84137-0E84-46A8-B100-75C901EEF578}" destId="{0D832204-BB63-47F7-A968-E95E1C4EF283}" srcOrd="1" destOrd="0" presId="urn:microsoft.com/office/officeart/2005/8/layout/orgChart1"/>
    <dgm:cxn modelId="{8BAE73AC-5956-4D96-8038-0856F776DBB5}" type="presParOf" srcId="{0D832204-BB63-47F7-A968-E95E1C4EF283}" destId="{09894045-F27B-446B-A595-B018DA58EE2E}" srcOrd="0" destOrd="0" presId="urn:microsoft.com/office/officeart/2005/8/layout/orgChart1"/>
    <dgm:cxn modelId="{AE815960-906A-4E4E-A1BB-4AFE9F1E0D98}" type="presParOf" srcId="{0D832204-BB63-47F7-A968-E95E1C4EF283}" destId="{BEC1BC89-8479-486B-B410-1F14074AB6B4}" srcOrd="1" destOrd="0" presId="urn:microsoft.com/office/officeart/2005/8/layout/orgChart1"/>
    <dgm:cxn modelId="{A5B707B7-FCFE-485F-A8CC-3EF1D4F96348}" type="presParOf" srcId="{BEC1BC89-8479-486B-B410-1F14074AB6B4}" destId="{A5F18DE6-6163-46A4-B8A6-72AD0C9A141C}" srcOrd="0" destOrd="0" presId="urn:microsoft.com/office/officeart/2005/8/layout/orgChart1"/>
    <dgm:cxn modelId="{BB5EA49E-FC17-4D52-BE98-DFAE71F290E8}" type="presParOf" srcId="{A5F18DE6-6163-46A4-B8A6-72AD0C9A141C}" destId="{54746C4C-01E8-437B-8336-CC09DE2FD5AD}" srcOrd="0" destOrd="0" presId="urn:microsoft.com/office/officeart/2005/8/layout/orgChart1"/>
    <dgm:cxn modelId="{ADAD6872-E9F1-4D19-9CC4-DBB1EB5CBE13}" type="presParOf" srcId="{A5F18DE6-6163-46A4-B8A6-72AD0C9A141C}" destId="{76F26E2A-CAB3-48B4-959E-C75D6263955D}" srcOrd="1" destOrd="0" presId="urn:microsoft.com/office/officeart/2005/8/layout/orgChart1"/>
    <dgm:cxn modelId="{8A7C0B91-60EB-4CD6-935F-6AF6FE031D21}" type="presParOf" srcId="{BEC1BC89-8479-486B-B410-1F14074AB6B4}" destId="{B7983158-14A3-4B01-9E89-841FC97E77FB}" srcOrd="1" destOrd="0" presId="urn:microsoft.com/office/officeart/2005/8/layout/orgChart1"/>
    <dgm:cxn modelId="{F215AEBE-58B0-4808-8453-303FED05D3B3}" type="presParOf" srcId="{BEC1BC89-8479-486B-B410-1F14074AB6B4}" destId="{C8030B75-757D-4456-BE45-BFF9CA1EEB45}" srcOrd="2" destOrd="0" presId="urn:microsoft.com/office/officeart/2005/8/layout/orgChart1"/>
    <dgm:cxn modelId="{9DF08EC7-9821-491E-A5E1-E68DBBF12F2C}" type="presParOf" srcId="{4FF84137-0E84-46A8-B100-75C901EEF578}" destId="{DC6CC9BE-41D3-459F-9F0C-B1B88B0BC79B}" srcOrd="2" destOrd="0" presId="urn:microsoft.com/office/officeart/2005/8/layout/orgChart1"/>
    <dgm:cxn modelId="{EF905A80-E6AB-469F-A1EF-A35A96B79507}" type="presParOf" srcId="{940A4BA4-2066-4955-83C0-2940524A0AD1}" destId="{500948FB-2931-49DB-9F2C-7F60A47509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894045-F27B-446B-A595-B018DA58EE2E}">
      <dsp:nvSpPr>
        <dsp:cNvPr id="0" name=""/>
        <dsp:cNvSpPr/>
      </dsp:nvSpPr>
      <dsp:spPr>
        <a:xfrm>
          <a:off x="5283382" y="1175008"/>
          <a:ext cx="145457" cy="446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069"/>
              </a:lnTo>
              <a:lnTo>
                <a:pt x="145457" y="4460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3F8D6-54C4-45D1-BDF1-EEED0908DB6A}">
      <dsp:nvSpPr>
        <dsp:cNvPr id="0" name=""/>
        <dsp:cNvSpPr/>
      </dsp:nvSpPr>
      <dsp:spPr>
        <a:xfrm>
          <a:off x="3911232" y="486509"/>
          <a:ext cx="1760036" cy="203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820"/>
              </a:lnTo>
              <a:lnTo>
                <a:pt x="1760036" y="101820"/>
              </a:lnTo>
              <a:lnTo>
                <a:pt x="1760036" y="203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97FF0-BB2B-488B-8CEB-DA2E84DFD6F8}">
      <dsp:nvSpPr>
        <dsp:cNvPr id="0" name=""/>
        <dsp:cNvSpPr/>
      </dsp:nvSpPr>
      <dsp:spPr>
        <a:xfrm>
          <a:off x="4110024" y="1175008"/>
          <a:ext cx="145457" cy="2511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1567"/>
              </a:lnTo>
              <a:lnTo>
                <a:pt x="145457" y="25115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0EBE5-147C-4FF6-BE35-2CA8E2A720E6}">
      <dsp:nvSpPr>
        <dsp:cNvPr id="0" name=""/>
        <dsp:cNvSpPr/>
      </dsp:nvSpPr>
      <dsp:spPr>
        <a:xfrm>
          <a:off x="4110024" y="1175008"/>
          <a:ext cx="145457" cy="1823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067"/>
              </a:lnTo>
              <a:lnTo>
                <a:pt x="145457" y="18230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168AB-3488-4F92-8758-135F82C6E9FE}">
      <dsp:nvSpPr>
        <dsp:cNvPr id="0" name=""/>
        <dsp:cNvSpPr/>
      </dsp:nvSpPr>
      <dsp:spPr>
        <a:xfrm>
          <a:off x="4110024" y="1175008"/>
          <a:ext cx="145457" cy="1134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568"/>
              </a:lnTo>
              <a:lnTo>
                <a:pt x="145457" y="1134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C93F5-E9A9-4A0E-9AE0-9B34EDF6AD60}">
      <dsp:nvSpPr>
        <dsp:cNvPr id="0" name=""/>
        <dsp:cNvSpPr/>
      </dsp:nvSpPr>
      <dsp:spPr>
        <a:xfrm>
          <a:off x="4110024" y="1175008"/>
          <a:ext cx="145457" cy="446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069"/>
              </a:lnTo>
              <a:lnTo>
                <a:pt x="145457" y="4460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948D2-337A-4ADC-B94E-E047F109985B}">
      <dsp:nvSpPr>
        <dsp:cNvPr id="0" name=""/>
        <dsp:cNvSpPr/>
      </dsp:nvSpPr>
      <dsp:spPr>
        <a:xfrm>
          <a:off x="3911232" y="486509"/>
          <a:ext cx="586678" cy="203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820"/>
              </a:lnTo>
              <a:lnTo>
                <a:pt x="586678" y="101820"/>
              </a:lnTo>
              <a:lnTo>
                <a:pt x="586678" y="203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DDF48-2958-4D17-8B8B-8B61E6F43B14}">
      <dsp:nvSpPr>
        <dsp:cNvPr id="0" name=""/>
        <dsp:cNvSpPr/>
      </dsp:nvSpPr>
      <dsp:spPr>
        <a:xfrm>
          <a:off x="2936667" y="1175008"/>
          <a:ext cx="145457" cy="3200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0066"/>
              </a:lnTo>
              <a:lnTo>
                <a:pt x="145457" y="32000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EA698-ACCD-44E1-8906-41C6BF4BCA65}">
      <dsp:nvSpPr>
        <dsp:cNvPr id="0" name=""/>
        <dsp:cNvSpPr/>
      </dsp:nvSpPr>
      <dsp:spPr>
        <a:xfrm>
          <a:off x="2936667" y="1175008"/>
          <a:ext cx="145457" cy="2511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1567"/>
              </a:lnTo>
              <a:lnTo>
                <a:pt x="145457" y="25115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F1B91-522E-4F97-99E3-BE9D314240CD}">
      <dsp:nvSpPr>
        <dsp:cNvPr id="0" name=""/>
        <dsp:cNvSpPr/>
      </dsp:nvSpPr>
      <dsp:spPr>
        <a:xfrm>
          <a:off x="2936667" y="1175008"/>
          <a:ext cx="145457" cy="1823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067"/>
              </a:lnTo>
              <a:lnTo>
                <a:pt x="145457" y="18230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E68F4-0B39-4DC2-9E28-4BE33DAA756B}">
      <dsp:nvSpPr>
        <dsp:cNvPr id="0" name=""/>
        <dsp:cNvSpPr/>
      </dsp:nvSpPr>
      <dsp:spPr>
        <a:xfrm>
          <a:off x="2936667" y="1175008"/>
          <a:ext cx="145457" cy="1134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568"/>
              </a:lnTo>
              <a:lnTo>
                <a:pt x="145457" y="1134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6A3C4-469A-4B02-BDF5-B69C0813F749}">
      <dsp:nvSpPr>
        <dsp:cNvPr id="0" name=""/>
        <dsp:cNvSpPr/>
      </dsp:nvSpPr>
      <dsp:spPr>
        <a:xfrm>
          <a:off x="2936667" y="1175008"/>
          <a:ext cx="145457" cy="446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069"/>
              </a:lnTo>
              <a:lnTo>
                <a:pt x="145457" y="4460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3040C-9F13-4EE1-A16B-44415F5E129C}">
      <dsp:nvSpPr>
        <dsp:cNvPr id="0" name=""/>
        <dsp:cNvSpPr/>
      </dsp:nvSpPr>
      <dsp:spPr>
        <a:xfrm>
          <a:off x="3324554" y="486509"/>
          <a:ext cx="586678" cy="203640"/>
        </a:xfrm>
        <a:custGeom>
          <a:avLst/>
          <a:gdLst/>
          <a:ahLst/>
          <a:cxnLst/>
          <a:rect l="0" t="0" r="0" b="0"/>
          <a:pathLst>
            <a:path>
              <a:moveTo>
                <a:pt x="586678" y="0"/>
              </a:moveTo>
              <a:lnTo>
                <a:pt x="586678" y="101820"/>
              </a:lnTo>
              <a:lnTo>
                <a:pt x="0" y="101820"/>
              </a:lnTo>
              <a:lnTo>
                <a:pt x="0" y="203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F21A5-EEBB-4D7C-AA4D-59239BFFEB68}">
      <dsp:nvSpPr>
        <dsp:cNvPr id="0" name=""/>
        <dsp:cNvSpPr/>
      </dsp:nvSpPr>
      <dsp:spPr>
        <a:xfrm>
          <a:off x="1763309" y="1175008"/>
          <a:ext cx="145457" cy="2511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1567"/>
              </a:lnTo>
              <a:lnTo>
                <a:pt x="145457" y="25115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D0932-9086-4877-8833-1AEDB9507190}">
      <dsp:nvSpPr>
        <dsp:cNvPr id="0" name=""/>
        <dsp:cNvSpPr/>
      </dsp:nvSpPr>
      <dsp:spPr>
        <a:xfrm>
          <a:off x="1763309" y="1175008"/>
          <a:ext cx="145457" cy="1823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067"/>
              </a:lnTo>
              <a:lnTo>
                <a:pt x="145457" y="18230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B72B-B770-4F55-AB36-D13D15A18CD0}">
      <dsp:nvSpPr>
        <dsp:cNvPr id="0" name=""/>
        <dsp:cNvSpPr/>
      </dsp:nvSpPr>
      <dsp:spPr>
        <a:xfrm>
          <a:off x="1763309" y="1175008"/>
          <a:ext cx="145457" cy="1134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568"/>
              </a:lnTo>
              <a:lnTo>
                <a:pt x="145457" y="1134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BE251-5456-42D1-849A-CF557025C7F5}">
      <dsp:nvSpPr>
        <dsp:cNvPr id="0" name=""/>
        <dsp:cNvSpPr/>
      </dsp:nvSpPr>
      <dsp:spPr>
        <a:xfrm>
          <a:off x="1763309" y="1175008"/>
          <a:ext cx="145457" cy="446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069"/>
              </a:lnTo>
              <a:lnTo>
                <a:pt x="145457" y="4460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1EA10-2A94-498E-B37F-6AAFE8036DE4}">
      <dsp:nvSpPr>
        <dsp:cNvPr id="0" name=""/>
        <dsp:cNvSpPr/>
      </dsp:nvSpPr>
      <dsp:spPr>
        <a:xfrm>
          <a:off x="2151196" y="486509"/>
          <a:ext cx="1760036" cy="203640"/>
        </a:xfrm>
        <a:custGeom>
          <a:avLst/>
          <a:gdLst/>
          <a:ahLst/>
          <a:cxnLst/>
          <a:rect l="0" t="0" r="0" b="0"/>
          <a:pathLst>
            <a:path>
              <a:moveTo>
                <a:pt x="1760036" y="0"/>
              </a:moveTo>
              <a:lnTo>
                <a:pt x="1760036" y="101820"/>
              </a:lnTo>
              <a:lnTo>
                <a:pt x="0" y="101820"/>
              </a:lnTo>
              <a:lnTo>
                <a:pt x="0" y="203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2C8F2-FF89-4117-8332-46217DCEAB4D}">
      <dsp:nvSpPr>
        <dsp:cNvPr id="0" name=""/>
        <dsp:cNvSpPr/>
      </dsp:nvSpPr>
      <dsp:spPr>
        <a:xfrm>
          <a:off x="3426374" y="1650"/>
          <a:ext cx="969716" cy="48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baseline="0" smtClean="0">
              <a:solidFill>
                <a:srgbClr val="FFFF00"/>
              </a:solidFill>
              <a:latin typeface="Calibri"/>
            </a:rPr>
            <a:t>a.p.p.</a:t>
          </a:r>
        </a:p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baseline="0" smtClean="0">
              <a:solidFill>
                <a:srgbClr val="FFFF00"/>
              </a:solidFill>
              <a:latin typeface="Calibri"/>
            </a:rPr>
            <a:t>SORRISO</a:t>
          </a:r>
          <a:endParaRPr lang="it-IT" sz="700" kern="1200" smtClean="0">
            <a:solidFill>
              <a:srgbClr val="FFFF00"/>
            </a:solidFill>
          </a:endParaRPr>
        </a:p>
      </dsp:txBody>
      <dsp:txXfrm>
        <a:off x="3426374" y="1650"/>
        <a:ext cx="969716" cy="484858"/>
      </dsp:txXfrm>
    </dsp:sp>
    <dsp:sp modelId="{D4EB4B54-81C2-44A3-9118-781B2A65C87C}">
      <dsp:nvSpPr>
        <dsp:cNvPr id="0" name=""/>
        <dsp:cNvSpPr/>
      </dsp:nvSpPr>
      <dsp:spPr>
        <a:xfrm>
          <a:off x="1666338" y="690149"/>
          <a:ext cx="969716" cy="48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baseline="0" smtClean="0">
            <a:latin typeface="Times New Roman"/>
          </a:endParaRPr>
        </a:p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baseline="0" smtClean="0">
              <a:solidFill>
                <a:srgbClr val="FFFF00"/>
              </a:solidFill>
              <a:latin typeface="Calibri"/>
            </a:rPr>
            <a:t>Organismi di ricerca</a:t>
          </a:r>
          <a:endParaRPr lang="it-IT" sz="700" kern="1200" smtClean="0">
            <a:solidFill>
              <a:srgbClr val="FFFF00"/>
            </a:solidFill>
          </a:endParaRPr>
        </a:p>
      </dsp:txBody>
      <dsp:txXfrm>
        <a:off x="1666338" y="690149"/>
        <a:ext cx="969716" cy="484858"/>
      </dsp:txXfrm>
    </dsp:sp>
    <dsp:sp modelId="{AC621243-E96C-4203-A932-B9B1DAA81421}">
      <dsp:nvSpPr>
        <dsp:cNvPr id="0" name=""/>
        <dsp:cNvSpPr/>
      </dsp:nvSpPr>
      <dsp:spPr>
        <a:xfrm>
          <a:off x="1908767" y="1378648"/>
          <a:ext cx="969716" cy="48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baseline="0" smtClean="0">
            <a:solidFill>
              <a:srgbClr val="FFFF00"/>
            </a:solidFill>
            <a:latin typeface="Times New Roman"/>
          </a:endParaRPr>
        </a:p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baseline="0" smtClean="0">
              <a:solidFill>
                <a:srgbClr val="FFFF00"/>
              </a:solidFill>
              <a:latin typeface="Calibri"/>
            </a:rPr>
            <a:t>CNR - L’Istituto di Biochimica delle Proteine</a:t>
          </a:r>
          <a:endParaRPr lang="it-IT" sz="700" kern="1200" smtClean="0">
            <a:solidFill>
              <a:srgbClr val="FFFF00"/>
            </a:solidFill>
          </a:endParaRPr>
        </a:p>
      </dsp:txBody>
      <dsp:txXfrm>
        <a:off x="1908767" y="1378648"/>
        <a:ext cx="969716" cy="484858"/>
      </dsp:txXfrm>
    </dsp:sp>
    <dsp:sp modelId="{AB782F0C-1AA7-4FCB-8321-5DF3B8D4143E}">
      <dsp:nvSpPr>
        <dsp:cNvPr id="0" name=""/>
        <dsp:cNvSpPr/>
      </dsp:nvSpPr>
      <dsp:spPr>
        <a:xfrm>
          <a:off x="1908767" y="2067147"/>
          <a:ext cx="969716" cy="48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baseline="0" smtClean="0">
            <a:solidFill>
              <a:srgbClr val="FFFF00"/>
            </a:solidFill>
            <a:latin typeface="Times New Roman"/>
          </a:endParaRPr>
        </a:p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baseline="0" smtClean="0">
              <a:solidFill>
                <a:srgbClr val="FFFF00"/>
              </a:solidFill>
              <a:latin typeface="Calibri"/>
            </a:rPr>
            <a:t>UNINA – Dip. di Scienze Odontostomatologiche</a:t>
          </a:r>
          <a:r>
            <a:rPr lang="it-IT" sz="700" b="1" kern="1200" baseline="0" smtClean="0">
              <a:solidFill>
                <a:srgbClr val="FFFF00"/>
              </a:solidFill>
              <a:latin typeface="Calibri"/>
            </a:rPr>
            <a:t> e Maxillo Facciali</a:t>
          </a:r>
          <a:endParaRPr lang="it-IT" sz="700" kern="1200" smtClean="0">
            <a:solidFill>
              <a:srgbClr val="FFFF00"/>
            </a:solidFill>
          </a:endParaRPr>
        </a:p>
      </dsp:txBody>
      <dsp:txXfrm>
        <a:off x="1908767" y="2067147"/>
        <a:ext cx="969716" cy="484858"/>
      </dsp:txXfrm>
    </dsp:sp>
    <dsp:sp modelId="{C7E660FE-999D-4F40-B2F4-A67429353ECA}">
      <dsp:nvSpPr>
        <dsp:cNvPr id="0" name=""/>
        <dsp:cNvSpPr/>
      </dsp:nvSpPr>
      <dsp:spPr>
        <a:xfrm>
          <a:off x="1908767" y="2755646"/>
          <a:ext cx="969716" cy="48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baseline="0" smtClean="0">
            <a:solidFill>
              <a:srgbClr val="FFFF00"/>
            </a:solidFill>
            <a:latin typeface="Times New Roman"/>
          </a:endParaRPr>
        </a:p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baseline="0" smtClean="0">
              <a:solidFill>
                <a:srgbClr val="FFFF00"/>
              </a:solidFill>
              <a:latin typeface="Calibri"/>
            </a:rPr>
            <a:t>UNINA – Dip.di Chimica Farmaceutica</a:t>
          </a:r>
          <a:r>
            <a:rPr lang="it-IT" sz="700" b="1" kern="1200" baseline="0" smtClean="0">
              <a:solidFill>
                <a:srgbClr val="FFFF00"/>
              </a:solidFill>
              <a:latin typeface="Calibri"/>
            </a:rPr>
            <a:t> e Tossicologica</a:t>
          </a:r>
          <a:endParaRPr lang="it-IT" sz="700" kern="1200" smtClean="0">
            <a:solidFill>
              <a:srgbClr val="FFFF00"/>
            </a:solidFill>
          </a:endParaRPr>
        </a:p>
      </dsp:txBody>
      <dsp:txXfrm>
        <a:off x="1908767" y="2755646"/>
        <a:ext cx="969716" cy="484858"/>
      </dsp:txXfrm>
    </dsp:sp>
    <dsp:sp modelId="{749ACF2C-8EC5-47A3-A78D-18B466CED746}">
      <dsp:nvSpPr>
        <dsp:cNvPr id="0" name=""/>
        <dsp:cNvSpPr/>
      </dsp:nvSpPr>
      <dsp:spPr>
        <a:xfrm>
          <a:off x="1908767" y="3444145"/>
          <a:ext cx="969716" cy="48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baseline="0" smtClean="0">
              <a:solidFill>
                <a:srgbClr val="FFFF00"/>
              </a:solidFill>
              <a:latin typeface="Calibri"/>
            </a:rPr>
            <a:t>UNISA –  Dip. di Ingegneria chimica e Alimentare</a:t>
          </a:r>
        </a:p>
      </dsp:txBody>
      <dsp:txXfrm>
        <a:off x="1908767" y="3444145"/>
        <a:ext cx="969716" cy="484858"/>
      </dsp:txXfrm>
    </dsp:sp>
    <dsp:sp modelId="{3862D3B9-9D87-41BA-B0BA-688C1C3F71E8}">
      <dsp:nvSpPr>
        <dsp:cNvPr id="0" name=""/>
        <dsp:cNvSpPr/>
      </dsp:nvSpPr>
      <dsp:spPr>
        <a:xfrm>
          <a:off x="2839695" y="690149"/>
          <a:ext cx="969716" cy="48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baseline="0" smtClean="0">
            <a:solidFill>
              <a:srgbClr val="FFFF00"/>
            </a:solidFill>
            <a:latin typeface="Times New Roman"/>
          </a:endParaRPr>
        </a:p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baseline="0" smtClean="0">
              <a:solidFill>
                <a:srgbClr val="FFFF00"/>
              </a:solidFill>
              <a:latin typeface="Calibri"/>
            </a:rPr>
            <a:t>Soggetti proponenti impresa </a:t>
          </a:r>
          <a:endParaRPr lang="it-IT" sz="700" kern="1200" smtClean="0">
            <a:solidFill>
              <a:srgbClr val="FFFF00"/>
            </a:solidFill>
          </a:endParaRPr>
        </a:p>
      </dsp:txBody>
      <dsp:txXfrm>
        <a:off x="2839695" y="690149"/>
        <a:ext cx="969716" cy="484858"/>
      </dsp:txXfrm>
    </dsp:sp>
    <dsp:sp modelId="{5D3BCEF1-0356-4C08-9D62-EA6BA2081E01}">
      <dsp:nvSpPr>
        <dsp:cNvPr id="0" name=""/>
        <dsp:cNvSpPr/>
      </dsp:nvSpPr>
      <dsp:spPr>
        <a:xfrm>
          <a:off x="3082124" y="1378648"/>
          <a:ext cx="969716" cy="48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baseline="0" smtClean="0">
            <a:solidFill>
              <a:srgbClr val="FFFF00"/>
            </a:solidFill>
            <a:latin typeface="Times New Roman"/>
          </a:endParaRPr>
        </a:p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baseline="0" smtClean="0">
            <a:solidFill>
              <a:srgbClr val="FFFF00"/>
            </a:solidFill>
            <a:latin typeface="Times New Roman"/>
          </a:endParaRPr>
        </a:p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baseline="0" smtClean="0">
              <a:solidFill>
                <a:srgbClr val="FFFF00"/>
              </a:solidFill>
              <a:latin typeface="Calibri"/>
            </a:rPr>
            <a:t>Kerr Italia srl</a:t>
          </a:r>
          <a:endParaRPr lang="it-IT" sz="700" kern="1200" smtClean="0">
            <a:solidFill>
              <a:srgbClr val="FFFF00"/>
            </a:solidFill>
          </a:endParaRPr>
        </a:p>
      </dsp:txBody>
      <dsp:txXfrm>
        <a:off x="3082124" y="1378648"/>
        <a:ext cx="969716" cy="484858"/>
      </dsp:txXfrm>
    </dsp:sp>
    <dsp:sp modelId="{0A941FB8-7293-4F4A-9E54-99B78678804D}">
      <dsp:nvSpPr>
        <dsp:cNvPr id="0" name=""/>
        <dsp:cNvSpPr/>
      </dsp:nvSpPr>
      <dsp:spPr>
        <a:xfrm>
          <a:off x="3082124" y="2067147"/>
          <a:ext cx="969716" cy="48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 baseline="0" smtClean="0">
            <a:solidFill>
              <a:srgbClr val="FFFF00"/>
            </a:solidFill>
            <a:latin typeface="Times New Roman"/>
          </a:endParaRPr>
        </a:p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 baseline="0" smtClean="0">
            <a:solidFill>
              <a:srgbClr val="FFFF00"/>
            </a:solidFill>
            <a:latin typeface="Times New Roman"/>
          </a:endParaRPr>
        </a:p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baseline="0" smtClean="0">
              <a:solidFill>
                <a:srgbClr val="FFFF00"/>
              </a:solidFill>
              <a:latin typeface="Calibri"/>
            </a:rPr>
            <a:t>New. Fa. Dem. Srl</a:t>
          </a:r>
          <a:endParaRPr lang="it-IT" sz="700" kern="1200" smtClean="0">
            <a:solidFill>
              <a:srgbClr val="FFFF00"/>
            </a:solidFill>
          </a:endParaRPr>
        </a:p>
      </dsp:txBody>
      <dsp:txXfrm>
        <a:off x="3082124" y="2067147"/>
        <a:ext cx="969716" cy="484858"/>
      </dsp:txXfrm>
    </dsp:sp>
    <dsp:sp modelId="{0FFB4317-B11B-4283-8495-2538F55F9A85}">
      <dsp:nvSpPr>
        <dsp:cNvPr id="0" name=""/>
        <dsp:cNvSpPr/>
      </dsp:nvSpPr>
      <dsp:spPr>
        <a:xfrm>
          <a:off x="3082124" y="2755646"/>
          <a:ext cx="969716" cy="48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baseline="0" dirty="0" smtClean="0">
            <a:solidFill>
              <a:srgbClr val="FFFF00"/>
            </a:solidFill>
            <a:latin typeface="Times New Roman"/>
          </a:endParaRPr>
        </a:p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baseline="0" dirty="0" err="1" smtClean="0">
              <a:solidFill>
                <a:srgbClr val="FFFF00"/>
              </a:solidFill>
              <a:latin typeface="Calibri"/>
            </a:rPr>
            <a:t>La.FA.Re.</a:t>
          </a:r>
          <a:r>
            <a:rPr lang="it-IT" sz="700" kern="1200" baseline="0" dirty="0" smtClean="0">
              <a:solidFill>
                <a:srgbClr val="FFFF00"/>
              </a:solidFill>
              <a:latin typeface="Calibri"/>
            </a:rPr>
            <a:t> laboratorio Farmaceutico reggiano Srl</a:t>
          </a:r>
          <a:endParaRPr lang="it-IT" sz="700" kern="1200" dirty="0" smtClean="0">
            <a:solidFill>
              <a:srgbClr val="FFFF00"/>
            </a:solidFill>
          </a:endParaRPr>
        </a:p>
      </dsp:txBody>
      <dsp:txXfrm>
        <a:off x="3082124" y="2755646"/>
        <a:ext cx="969716" cy="484858"/>
      </dsp:txXfrm>
    </dsp:sp>
    <dsp:sp modelId="{5047CB0D-3AD7-43F8-A0F8-F5D71442A362}">
      <dsp:nvSpPr>
        <dsp:cNvPr id="0" name=""/>
        <dsp:cNvSpPr/>
      </dsp:nvSpPr>
      <dsp:spPr>
        <a:xfrm>
          <a:off x="3082124" y="3444145"/>
          <a:ext cx="969716" cy="48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baseline="0" smtClean="0">
            <a:solidFill>
              <a:srgbClr val="FFFF00"/>
            </a:solidFill>
            <a:latin typeface="Times New Roman"/>
          </a:endParaRPr>
        </a:p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baseline="0" smtClean="0">
              <a:solidFill>
                <a:srgbClr val="FFFF00"/>
              </a:solidFill>
              <a:latin typeface="Calibri"/>
            </a:rPr>
            <a:t>Alfa Intes Industria Terapeutica Splendore Srl</a:t>
          </a:r>
          <a:endParaRPr lang="it-IT" sz="700" kern="1200" smtClean="0">
            <a:solidFill>
              <a:srgbClr val="FFFF00"/>
            </a:solidFill>
          </a:endParaRPr>
        </a:p>
      </dsp:txBody>
      <dsp:txXfrm>
        <a:off x="3082124" y="3444145"/>
        <a:ext cx="969716" cy="484858"/>
      </dsp:txXfrm>
    </dsp:sp>
    <dsp:sp modelId="{513B4F8E-0E48-4893-835F-7E66CF56A2E9}">
      <dsp:nvSpPr>
        <dsp:cNvPr id="0" name=""/>
        <dsp:cNvSpPr/>
      </dsp:nvSpPr>
      <dsp:spPr>
        <a:xfrm>
          <a:off x="3082124" y="4132644"/>
          <a:ext cx="969716" cy="48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baseline="0" smtClean="0">
            <a:solidFill>
              <a:srgbClr val="FFFF00"/>
            </a:solidFill>
            <a:latin typeface="Times New Roman"/>
          </a:endParaRPr>
        </a:p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baseline="0" smtClean="0">
            <a:solidFill>
              <a:srgbClr val="FFFF00"/>
            </a:solidFill>
            <a:latin typeface="Times New Roman"/>
          </a:endParaRPr>
        </a:p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baseline="0" smtClean="0">
              <a:solidFill>
                <a:srgbClr val="FFFF00"/>
              </a:solidFill>
              <a:latin typeface="Calibri"/>
            </a:rPr>
            <a:t>Petrone Group srl</a:t>
          </a:r>
          <a:endParaRPr lang="it-IT" sz="700" kern="1200" smtClean="0">
            <a:solidFill>
              <a:srgbClr val="FFFF00"/>
            </a:solidFill>
          </a:endParaRPr>
        </a:p>
      </dsp:txBody>
      <dsp:txXfrm>
        <a:off x="3082124" y="4132644"/>
        <a:ext cx="969716" cy="484858"/>
      </dsp:txXfrm>
    </dsp:sp>
    <dsp:sp modelId="{24EA702E-1CA3-439A-91E7-0F94F09B4565}">
      <dsp:nvSpPr>
        <dsp:cNvPr id="0" name=""/>
        <dsp:cNvSpPr/>
      </dsp:nvSpPr>
      <dsp:spPr>
        <a:xfrm>
          <a:off x="4013053" y="690149"/>
          <a:ext cx="969716" cy="48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baseline="0" dirty="0" smtClean="0">
              <a:solidFill>
                <a:srgbClr val="FFFF00"/>
              </a:solidFill>
              <a:latin typeface="Calibri"/>
            </a:rPr>
            <a:t>Imprese</a:t>
          </a:r>
        </a:p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baseline="0" dirty="0" smtClean="0">
              <a:solidFill>
                <a:srgbClr val="FFFF00"/>
              </a:solidFill>
              <a:latin typeface="Calibri"/>
            </a:rPr>
            <a:t> extra-regionali ed extra-nazionali</a:t>
          </a:r>
          <a:endParaRPr lang="it-IT" sz="700" kern="1200" dirty="0" smtClean="0">
            <a:solidFill>
              <a:srgbClr val="FFFF00"/>
            </a:solidFill>
          </a:endParaRPr>
        </a:p>
      </dsp:txBody>
      <dsp:txXfrm>
        <a:off x="4013053" y="690149"/>
        <a:ext cx="969716" cy="484858"/>
      </dsp:txXfrm>
    </dsp:sp>
    <dsp:sp modelId="{CCD4881E-A6FF-4786-A5C2-7B1F2C69247C}">
      <dsp:nvSpPr>
        <dsp:cNvPr id="0" name=""/>
        <dsp:cNvSpPr/>
      </dsp:nvSpPr>
      <dsp:spPr>
        <a:xfrm>
          <a:off x="4255482" y="1378648"/>
          <a:ext cx="969716" cy="48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baseline="0" smtClean="0">
            <a:solidFill>
              <a:srgbClr val="FFFF00"/>
            </a:solidFill>
            <a:latin typeface="Times New Roman"/>
          </a:endParaRPr>
        </a:p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baseline="0" smtClean="0">
              <a:solidFill>
                <a:srgbClr val="FFFF00"/>
              </a:solidFill>
              <a:latin typeface="Calibri"/>
            </a:rPr>
            <a:t>Bioactival srl</a:t>
          </a:r>
        </a:p>
      </dsp:txBody>
      <dsp:txXfrm>
        <a:off x="4255482" y="1378648"/>
        <a:ext cx="969716" cy="484858"/>
      </dsp:txXfrm>
    </dsp:sp>
    <dsp:sp modelId="{3705AEF4-5B43-4145-B1EC-3BFCBAEC1229}">
      <dsp:nvSpPr>
        <dsp:cNvPr id="0" name=""/>
        <dsp:cNvSpPr/>
      </dsp:nvSpPr>
      <dsp:spPr>
        <a:xfrm>
          <a:off x="4255482" y="2067147"/>
          <a:ext cx="969716" cy="48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baseline="0" dirty="0" smtClean="0">
            <a:solidFill>
              <a:srgbClr val="FFFF00"/>
            </a:solidFill>
            <a:latin typeface="Times New Roman"/>
          </a:endParaRPr>
        </a:p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baseline="0" dirty="0" err="1" smtClean="0">
              <a:solidFill>
                <a:srgbClr val="FFFF00"/>
              </a:solidFill>
              <a:latin typeface="Calibri"/>
            </a:rPr>
            <a:t>Sybron</a:t>
          </a:r>
          <a:r>
            <a:rPr lang="it-IT" sz="700" kern="1200" baseline="0" dirty="0" smtClean="0">
              <a:solidFill>
                <a:srgbClr val="FFFF00"/>
              </a:solidFill>
              <a:latin typeface="Calibri"/>
            </a:rPr>
            <a:t> </a:t>
          </a:r>
          <a:r>
            <a:rPr lang="it-IT" sz="700" kern="1200" baseline="0" dirty="0" err="1" smtClean="0">
              <a:solidFill>
                <a:srgbClr val="FFFF00"/>
              </a:solidFill>
              <a:latin typeface="Calibri"/>
            </a:rPr>
            <a:t>Dental</a:t>
          </a:r>
          <a:r>
            <a:rPr lang="it-IT" sz="700" kern="1200" baseline="0" dirty="0" smtClean="0">
              <a:solidFill>
                <a:srgbClr val="FFFF00"/>
              </a:solidFill>
              <a:latin typeface="Calibri"/>
            </a:rPr>
            <a:t> </a:t>
          </a:r>
          <a:r>
            <a:rPr lang="it-IT" sz="700" kern="1200" baseline="0" dirty="0" err="1" smtClean="0">
              <a:solidFill>
                <a:srgbClr val="FFFF00"/>
              </a:solidFill>
              <a:latin typeface="Calibri"/>
            </a:rPr>
            <a:t>Specialties</a:t>
          </a:r>
          <a:endParaRPr lang="it-IT" sz="700" kern="1200" baseline="0" dirty="0" smtClean="0">
            <a:solidFill>
              <a:srgbClr val="FFFF00"/>
            </a:solidFill>
            <a:latin typeface="Calibri"/>
          </a:endParaRPr>
        </a:p>
      </dsp:txBody>
      <dsp:txXfrm>
        <a:off x="4255482" y="2067147"/>
        <a:ext cx="969716" cy="484858"/>
      </dsp:txXfrm>
    </dsp:sp>
    <dsp:sp modelId="{292D690A-893C-4845-8431-37DC7A10A704}">
      <dsp:nvSpPr>
        <dsp:cNvPr id="0" name=""/>
        <dsp:cNvSpPr/>
      </dsp:nvSpPr>
      <dsp:spPr>
        <a:xfrm>
          <a:off x="4255482" y="2755646"/>
          <a:ext cx="969716" cy="48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baseline="0" smtClean="0">
            <a:solidFill>
              <a:srgbClr val="FFFF00"/>
            </a:solidFill>
            <a:latin typeface="Times New Roman"/>
          </a:endParaRPr>
        </a:p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baseline="0" smtClean="0">
              <a:solidFill>
                <a:srgbClr val="FFFF00"/>
              </a:solidFill>
              <a:latin typeface="Calibri"/>
            </a:rPr>
            <a:t>NanoSurdace S.r.l.</a:t>
          </a:r>
        </a:p>
      </dsp:txBody>
      <dsp:txXfrm>
        <a:off x="4255482" y="2755646"/>
        <a:ext cx="969716" cy="484858"/>
      </dsp:txXfrm>
    </dsp:sp>
    <dsp:sp modelId="{2EF9A243-93A2-439C-AA9D-449A236E77F5}">
      <dsp:nvSpPr>
        <dsp:cNvPr id="0" name=""/>
        <dsp:cNvSpPr/>
      </dsp:nvSpPr>
      <dsp:spPr>
        <a:xfrm>
          <a:off x="4255482" y="3444145"/>
          <a:ext cx="969716" cy="48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baseline="0" smtClean="0">
              <a:solidFill>
                <a:srgbClr val="FFFF00"/>
              </a:solidFill>
              <a:latin typeface="Calibri"/>
            </a:rPr>
            <a:t>Consorzio Interuniv. Naz. per la Scienza e Tecnologia dei Materiali</a:t>
          </a:r>
        </a:p>
      </dsp:txBody>
      <dsp:txXfrm>
        <a:off x="4255482" y="3444145"/>
        <a:ext cx="969716" cy="484858"/>
      </dsp:txXfrm>
    </dsp:sp>
    <dsp:sp modelId="{3F88CCE2-1113-4C0B-ADB7-DEE362916CCA}">
      <dsp:nvSpPr>
        <dsp:cNvPr id="0" name=""/>
        <dsp:cNvSpPr/>
      </dsp:nvSpPr>
      <dsp:spPr>
        <a:xfrm>
          <a:off x="5186410" y="690149"/>
          <a:ext cx="969716" cy="48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baseline="0" smtClean="0">
            <a:solidFill>
              <a:srgbClr val="FFFF00"/>
            </a:solidFill>
            <a:latin typeface="Times New Roman"/>
          </a:endParaRPr>
        </a:p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baseline="0" smtClean="0">
              <a:solidFill>
                <a:srgbClr val="FFFF00"/>
              </a:solidFill>
              <a:latin typeface="Calibri"/>
            </a:rPr>
            <a:t>Programma di formazione</a:t>
          </a:r>
          <a:endParaRPr lang="it-IT" sz="700" kern="1200" smtClean="0">
            <a:solidFill>
              <a:srgbClr val="FFFF00"/>
            </a:solidFill>
          </a:endParaRPr>
        </a:p>
      </dsp:txBody>
      <dsp:txXfrm>
        <a:off x="5186410" y="690149"/>
        <a:ext cx="969716" cy="484858"/>
      </dsp:txXfrm>
    </dsp:sp>
    <dsp:sp modelId="{54746C4C-01E8-437B-8336-CC09DE2FD5AD}">
      <dsp:nvSpPr>
        <dsp:cNvPr id="0" name=""/>
        <dsp:cNvSpPr/>
      </dsp:nvSpPr>
      <dsp:spPr>
        <a:xfrm>
          <a:off x="5428839" y="1378648"/>
          <a:ext cx="969716" cy="48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baseline="0" smtClean="0">
            <a:latin typeface="Times New Roman"/>
          </a:endParaRPr>
        </a:p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baseline="0" smtClean="0">
              <a:solidFill>
                <a:srgbClr val="FFFF00"/>
              </a:solidFill>
              <a:latin typeface="Calibri"/>
            </a:rPr>
            <a:t>Cosvitec scarl</a:t>
          </a:r>
          <a:endParaRPr lang="it-IT" sz="700" kern="1200" smtClean="0">
            <a:solidFill>
              <a:srgbClr val="FFFF00"/>
            </a:solidFill>
          </a:endParaRPr>
        </a:p>
      </dsp:txBody>
      <dsp:txXfrm>
        <a:off x="5428839" y="1378648"/>
        <a:ext cx="969716" cy="484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24B5D8-20F7-4048-8ACC-955C79099310}" type="datetime1">
              <a:rPr lang="it-IT"/>
              <a:pPr/>
              <a:t>15/11/2012</a:t>
            </a:fld>
            <a:endParaRPr lang="it-IT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94B4CF-139A-40AC-9AA1-CF38E1FEBCFC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26E0CE-891A-4C77-95F1-F6CFB18C4843}" type="datetime1">
              <a:rPr lang="it-IT"/>
              <a:pPr/>
              <a:t>15/11/2012</a:t>
            </a:fld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1AEAA1-F7A2-4CF0-8008-FE1BB3FEC772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AFA5F-8777-451D-A6AF-59AE20F9B5EA}" type="slidenum">
              <a:rPr lang="it-IT"/>
              <a:pPr/>
              <a:t>1</a:t>
            </a:fld>
            <a:endParaRPr lang="it-IT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F64CE-91C8-424B-A907-AF690A6EBC69}" type="slidenum">
              <a:rPr lang="it-IT"/>
              <a:pPr/>
              <a:t>2</a:t>
            </a:fld>
            <a:endParaRPr lang="it-IT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A2EBC-546B-42D9-B97D-CC43F1C6CD5D}" type="slidenum">
              <a:rPr lang="it-IT"/>
              <a:pPr/>
              <a:t>3</a:t>
            </a:fld>
            <a:endParaRPr lang="it-IT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716E70-AF36-41F4-AD4E-177DE7F6A711}" type="slidenum">
              <a:rPr lang="it-IT"/>
              <a:pPr/>
              <a:t>4</a:t>
            </a:fld>
            <a:endParaRPr lang="it-IT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8134C-5A7D-4E3E-94BB-9F9F7B721677}" type="slidenum">
              <a:rPr lang="it-IT"/>
              <a:pPr/>
              <a:t>5</a:t>
            </a:fld>
            <a:endParaRPr lang="it-IT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3D9D7-6FCC-4B7D-8D46-926657396C59}" type="slidenum">
              <a:rPr lang="it-IT"/>
              <a:pPr/>
              <a:t>6</a:t>
            </a:fld>
            <a:endParaRPr lang="it-IT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AFA5F-8777-451D-A6AF-59AE20F9B5EA}" type="slidenum">
              <a:rPr lang="it-IT"/>
              <a:pPr/>
              <a:t>12</a:t>
            </a:fld>
            <a:endParaRPr lang="it-IT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/>
              <a:t>Gianpaolo Varchetta</a:t>
            </a:r>
          </a:p>
          <a:p>
            <a:r>
              <a:rPr lang="it-IT"/>
              <a:t>Dottore Commercialista – Revisore dei Conti</a:t>
            </a:r>
          </a:p>
          <a:p>
            <a:r>
              <a:rPr lang="it-IT"/>
              <a:t>Via dei Mille 74 – 80121 Napoli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767413-C7A5-4779-85E9-194577F2376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/>
              <a:t>Gianpaolo Varchetta</a:t>
            </a:r>
          </a:p>
          <a:p>
            <a:r>
              <a:rPr lang="it-IT"/>
              <a:t>Dottore Commercialista – Revisore dei Conti</a:t>
            </a:r>
          </a:p>
          <a:p>
            <a:r>
              <a:rPr lang="it-IT"/>
              <a:t>Via dei Mille 74 – 80121 Napoli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554B03-28FF-48F6-AF7A-84F2778A6A1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943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4943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/>
              <a:t>Gianpaolo Varchetta</a:t>
            </a:r>
          </a:p>
          <a:p>
            <a:r>
              <a:rPr lang="it-IT"/>
              <a:t>Dottore Commercialista – Revisore dei Conti</a:t>
            </a:r>
          </a:p>
          <a:p>
            <a:r>
              <a:rPr lang="it-IT"/>
              <a:t>Via dei Mille 74 – 80121 Napoli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EC136B-83B1-449B-8DD1-7C97E599FA2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/>
              <a:t>Gianpaolo Varchetta</a:t>
            </a:r>
          </a:p>
          <a:p>
            <a:r>
              <a:rPr lang="it-IT"/>
              <a:t>Dottore Commercialista – Revisore dei Conti</a:t>
            </a:r>
          </a:p>
          <a:p>
            <a:r>
              <a:rPr lang="it-IT"/>
              <a:t>Via dei Mille 74 – 80121 Napoli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DD1276-0628-44C2-A064-6F71088C38C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/>
              <a:t>Gianpaolo Varchetta</a:t>
            </a:r>
          </a:p>
          <a:p>
            <a:r>
              <a:rPr lang="it-IT"/>
              <a:t>Dottore Commercialista – Revisore dei Conti</a:t>
            </a:r>
          </a:p>
          <a:p>
            <a:r>
              <a:rPr lang="it-IT"/>
              <a:t>Via dei Mille 74 – 80121 Napoli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4E5C08-107F-492A-913A-587DCF9EEF1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/>
              <a:t>Gianpaolo Varchetta</a:t>
            </a:r>
          </a:p>
          <a:p>
            <a:r>
              <a:rPr lang="it-IT"/>
              <a:t>Dottore Commercialista – Revisore dei Conti</a:t>
            </a:r>
          </a:p>
          <a:p>
            <a:r>
              <a:rPr lang="it-IT"/>
              <a:t>Via dei Mille 74 – 80121 Napoli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BCC2EA-163E-4C3E-B5D5-B0F808A1116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/>
              <a:t>Gianpaolo Varchetta</a:t>
            </a:r>
          </a:p>
          <a:p>
            <a:r>
              <a:rPr lang="it-IT"/>
              <a:t>Dottore Commercialista – Revisore dei Conti</a:t>
            </a:r>
          </a:p>
          <a:p>
            <a:r>
              <a:rPr lang="it-IT"/>
              <a:t>Via dei Mille 74 – 80121 Napoli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C1F070-84D3-454A-BC0F-090B8E7CFA8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/>
              <a:t>Gianpaolo Varchetta</a:t>
            </a:r>
          </a:p>
          <a:p>
            <a:r>
              <a:rPr lang="it-IT"/>
              <a:t>Dottore Commercialista – Revisore dei Conti</a:t>
            </a:r>
          </a:p>
          <a:p>
            <a:r>
              <a:rPr lang="it-IT"/>
              <a:t>Via dei Mille 74 – 80121 Napoli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7CBC58-F89B-4EDA-8C02-D6206D6E585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/>
              <a:t>Gianpaolo Varchetta</a:t>
            </a:r>
          </a:p>
          <a:p>
            <a:r>
              <a:rPr lang="it-IT"/>
              <a:t>Dottore Commercialista – Revisore dei Conti</a:t>
            </a:r>
          </a:p>
          <a:p>
            <a:r>
              <a:rPr lang="it-IT"/>
              <a:t>Via dei Mille 74 – 80121 Napoli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6A8565-B6CD-4E8A-AA66-A4AF8995D82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/>
              <a:t>Gianpaolo Varchetta</a:t>
            </a:r>
          </a:p>
          <a:p>
            <a:r>
              <a:rPr lang="it-IT"/>
              <a:t>Dottore Commercialista – Revisore dei Conti</a:t>
            </a:r>
          </a:p>
          <a:p>
            <a:r>
              <a:rPr lang="it-IT"/>
              <a:t>Via dei Mille 74 – 80121 Napoli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026207-D595-4F4D-B0E5-DCF80971C6D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/>
              <a:t>Gianpaolo Varchetta</a:t>
            </a:r>
          </a:p>
          <a:p>
            <a:r>
              <a:rPr lang="it-IT"/>
              <a:t>Dottore Commercialista – Revisore dei Conti</a:t>
            </a:r>
          </a:p>
          <a:p>
            <a:r>
              <a:rPr lang="it-IT"/>
              <a:t>Via dei Mille 74 – 80121 Napoli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3F0DEF-365C-4EAE-94A9-58B695FE035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DFBFB"/>
            </a:gs>
            <a:gs pos="50000">
              <a:srgbClr val="FFFFFF"/>
            </a:gs>
            <a:gs pos="100000">
              <a:srgbClr val="EDFBF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165850"/>
            <a:ext cx="439261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accent2"/>
                </a:solidFill>
                <a:latin typeface="Tahoma" pitchFamily="34" charset="0"/>
              </a:defRPr>
            </a:lvl1pPr>
          </a:lstStyle>
          <a:p>
            <a:r>
              <a:rPr lang="it-IT" sz="1200"/>
              <a:t>Gianpaolo Varchetta</a:t>
            </a:r>
          </a:p>
          <a:p>
            <a:r>
              <a:rPr lang="it-IT"/>
              <a:t>Dottore Commercialista – Revisore dei Conti</a:t>
            </a:r>
          </a:p>
          <a:p>
            <a:r>
              <a:rPr lang="it-IT"/>
              <a:t>Via dei Mille 74 – 80121 Napoli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37288"/>
            <a:ext cx="111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  <a:latin typeface="Tahoma" pitchFamily="34" charset="0"/>
              </a:defRPr>
            </a:lvl1pPr>
          </a:lstStyle>
          <a:p>
            <a:fld id="{086F2E66-9174-48CE-BDA9-631C290A3876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ttotitolo 13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296744" cy="2376264"/>
          </a:xfrm>
        </p:spPr>
        <p:txBody>
          <a:bodyPr/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Utilizzo e ricadute  degli incentivi per la ricerca e lo sviluppo sperimentale </a:t>
            </a:r>
          </a:p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</a:t>
            </a:r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New.Fa.dem</a:t>
            </a:r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z="800" dirty="0" smtClean="0"/>
              <a:t>Gianpaolo Varchetta</a:t>
            </a:r>
          </a:p>
          <a:p>
            <a:r>
              <a:rPr lang="it-IT" sz="800" dirty="0" smtClean="0"/>
              <a:t>Dottore Commercialista – Revisore dei Conti</a:t>
            </a:r>
          </a:p>
          <a:p>
            <a:r>
              <a:rPr lang="it-IT" sz="800" dirty="0" smtClean="0"/>
              <a:t>Via dei Mille 74 – 80121 Napoli</a:t>
            </a:r>
            <a:endParaRPr lang="it-IT" sz="800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933056"/>
            <a:ext cx="485539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 descr="Downloa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450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91208"/>
          </a:xfrm>
        </p:spPr>
        <p:txBody>
          <a:bodyPr/>
          <a:lstStyle/>
          <a:p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Programma Operativo Nazionale 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ReC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 2007-2013 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/>
            </a:r>
            <a:b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</a:b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ASSE I - II Azione: Laboratori </a:t>
            </a:r>
            <a:r>
              <a:rPr lang="it-IT" sz="2000" dirty="0" err="1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pubblico-privati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 e relative reti – Progetto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SORRISO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 - PON03_01209</a:t>
            </a:r>
            <a:r>
              <a:rPr lang="it-IT" b="1" dirty="0" smtClean="0">
                <a:solidFill>
                  <a:schemeClr val="accent2"/>
                </a:solidFill>
                <a:latin typeface="Trebuchet MS" pitchFamily="34" charset="0"/>
              </a:rPr>
              <a:t/>
            </a:r>
            <a:br>
              <a:rPr lang="it-IT" b="1" dirty="0" smtClean="0">
                <a:solidFill>
                  <a:schemeClr val="accent2"/>
                </a:solidFill>
                <a:latin typeface="Trebuchet MS" pitchFamily="34" charset="0"/>
              </a:rPr>
            </a:br>
            <a:endParaRPr lang="it-IT" dirty="0"/>
          </a:p>
        </p:txBody>
      </p:sp>
      <p:graphicFrame>
        <p:nvGraphicFramePr>
          <p:cNvPr id="5" name="Organigramma 2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8064895" cy="4619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6" descr="logo-PON-bol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733256"/>
            <a:ext cx="1639442" cy="95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Programmi in corso di valutazione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SVILUPPO E POTENZIAMENTO </a:t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DEI CLUSTER TECNOLOGI NAZIONALI</a:t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HIC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Health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Italian Cluster  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28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Nuovi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Prodotti e Piattaforme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Tecnologiche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per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il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Controllo delle Malattie da Infezione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e/o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Disbiosi Microbica</a:t>
            </a:r>
            <a:r>
              <a:rPr lang="it-IT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it-IT" dirty="0"/>
          </a:p>
        </p:txBody>
      </p:sp>
      <p:pic>
        <p:nvPicPr>
          <p:cNvPr id="4" name="Immagine 6" descr="logo-PON-b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877272"/>
            <a:ext cx="1639442" cy="95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ttotitolo 13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296744" cy="2376264"/>
          </a:xfrm>
        </p:spPr>
        <p:txBody>
          <a:bodyPr/>
          <a:lstStyle/>
          <a:p>
            <a:endParaRPr lang="it-IT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“Grazie per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l’attenzione”</a:t>
            </a:r>
            <a:endParaRPr lang="it-IT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Gianpaolo Varchetta</a:t>
            </a:r>
          </a:p>
          <a:p>
            <a:endParaRPr lang="it-IT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z="800" dirty="0" smtClean="0"/>
              <a:t>Gianpaolo Varchetta</a:t>
            </a:r>
          </a:p>
          <a:p>
            <a:r>
              <a:rPr lang="it-IT" sz="800" dirty="0" smtClean="0"/>
              <a:t>Dottore Commercialista – Revisore </a:t>
            </a:r>
            <a:r>
              <a:rPr lang="it-IT" sz="800" dirty="0" smtClean="0"/>
              <a:t>dei Conti</a:t>
            </a:r>
            <a:endParaRPr lang="it-IT" sz="800" dirty="0" smtClean="0"/>
          </a:p>
          <a:p>
            <a:r>
              <a:rPr lang="it-IT" sz="800" dirty="0" smtClean="0"/>
              <a:t>Via dei Mille 74 – 80121 Napoli</a:t>
            </a:r>
            <a:endParaRPr lang="it-IT" sz="800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933056"/>
            <a:ext cx="485539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Downloa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450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Senza n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49275"/>
            <a:ext cx="3529012" cy="5688013"/>
          </a:xfrm>
          <a:prstGeom prst="rect">
            <a:avLst/>
          </a:prstGeom>
          <a:noFill/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922713" y="1196975"/>
            <a:ext cx="497046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it-IT" sz="2000" b="1" dirty="0">
                <a:solidFill>
                  <a:schemeClr val="accent2"/>
                </a:solidFill>
                <a:latin typeface="Trebuchet MS" pitchFamily="34" charset="0"/>
              </a:rPr>
              <a:t> </a:t>
            </a:r>
            <a:r>
              <a:rPr lang="it-IT" sz="2000" dirty="0">
                <a:solidFill>
                  <a:schemeClr val="accent2"/>
                </a:solidFill>
                <a:latin typeface="Trebuchet MS" pitchFamily="34" charset="0"/>
              </a:rPr>
              <a:t>Nel</a:t>
            </a:r>
            <a:r>
              <a:rPr lang="it-IT" sz="2000" b="1" dirty="0">
                <a:solidFill>
                  <a:schemeClr val="accent2"/>
                </a:solidFill>
                <a:latin typeface="Trebuchet MS" pitchFamily="34" charset="0"/>
              </a:rPr>
              <a:t> </a:t>
            </a:r>
            <a:r>
              <a:rPr lang="it-IT" b="1" dirty="0" smtClean="0">
                <a:solidFill>
                  <a:schemeClr val="accent2"/>
                </a:solidFill>
                <a:latin typeface="Trebuchet MS" pitchFamily="34" charset="0"/>
              </a:rPr>
              <a:t>1918</a:t>
            </a:r>
            <a:r>
              <a:rPr lang="it-IT" sz="2000" b="1" dirty="0" smtClean="0">
                <a:solidFill>
                  <a:schemeClr val="accent2"/>
                </a:solidFill>
                <a:latin typeface="Trebuchet MS" pitchFamily="34" charset="0"/>
              </a:rPr>
              <a:t> </a:t>
            </a:r>
            <a:r>
              <a:rPr lang="it-IT" sz="2000" dirty="0">
                <a:solidFill>
                  <a:schemeClr val="accent2"/>
                </a:solidFill>
                <a:latin typeface="Trebuchet MS" pitchFamily="34" charset="0"/>
              </a:rPr>
              <a:t>viene </a:t>
            </a:r>
            <a: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  <a:t>costituito a</a:t>
            </a:r>
            <a:r>
              <a:rPr lang="it-IT" sz="2000" b="1" dirty="0" smtClean="0">
                <a:solidFill>
                  <a:schemeClr val="accent2"/>
                </a:solidFill>
                <a:latin typeface="Trebuchet MS" pitchFamily="34" charset="0"/>
              </a:rPr>
              <a:t> </a:t>
            </a:r>
            <a:r>
              <a:rPr lang="it-IT" sz="2000" dirty="0">
                <a:solidFill>
                  <a:schemeClr val="accent2"/>
                </a:solidFill>
                <a:latin typeface="Trebuchet MS" pitchFamily="34" charset="0"/>
              </a:rPr>
              <a:t>Napoli il </a:t>
            </a:r>
            <a:r>
              <a:rPr lang="it-IT" b="1" dirty="0" smtClean="0">
                <a:solidFill>
                  <a:schemeClr val="accent2"/>
                </a:solidFill>
                <a:latin typeface="Trebuchet MS" pitchFamily="34" charset="0"/>
              </a:rPr>
              <a:t>Laboratorio De Meo</a:t>
            </a:r>
            <a: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  <a:t> adibito alla produzione di olio di </a:t>
            </a:r>
            <a: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  <a:t>ricino.</a:t>
            </a:r>
          </a:p>
          <a:p>
            <a:pPr algn="ctr"/>
            <a:endParaRPr lang="it-IT" sz="2000" dirty="0" smtClean="0">
              <a:solidFill>
                <a:schemeClr val="accent2"/>
              </a:solidFill>
              <a:latin typeface="Trebuchet MS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  <a:t> </a:t>
            </a:r>
            <a: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  <a:t>Nel </a:t>
            </a:r>
            <a:r>
              <a:rPr lang="it-IT" b="1" dirty="0" smtClean="0">
                <a:solidFill>
                  <a:schemeClr val="accent2"/>
                </a:solidFill>
                <a:latin typeface="Trebuchet MS" pitchFamily="34" charset="0"/>
              </a:rPr>
              <a:t>1939</a:t>
            </a:r>
            <a:r>
              <a:rPr lang="it-IT" sz="2000" b="1" dirty="0" smtClean="0">
                <a:solidFill>
                  <a:schemeClr val="accent2"/>
                </a:solidFill>
                <a:latin typeface="Trebuchet MS" pitchFamily="34" charset="0"/>
              </a:rPr>
              <a:t>, </a:t>
            </a:r>
            <a: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  <a:t>diviene </a:t>
            </a:r>
          </a:p>
          <a:p>
            <a:pPr algn="ctr"/>
            <a:r>
              <a:rPr lang="it-IT" sz="2000" b="1" dirty="0" smtClean="0">
                <a:solidFill>
                  <a:schemeClr val="accent2"/>
                </a:solidFill>
                <a:latin typeface="Trebuchet MS" pitchFamily="34" charset="0"/>
              </a:rPr>
              <a:t>LABORATORIO FARMACEUTICO </a:t>
            </a:r>
            <a: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  <a:t>per </a:t>
            </a:r>
            <a:r>
              <a:rPr lang="it-IT" sz="2000" dirty="0">
                <a:solidFill>
                  <a:schemeClr val="accent2"/>
                </a:solidFill>
                <a:latin typeface="Trebuchet MS" pitchFamily="34" charset="0"/>
              </a:rPr>
              <a:t>la preparazione di galenici </a:t>
            </a:r>
            <a: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  <a:t>e  </a:t>
            </a:r>
            <a:r>
              <a:rPr lang="it-IT" sz="2000" dirty="0">
                <a:solidFill>
                  <a:schemeClr val="accent2"/>
                </a:solidFill>
                <a:latin typeface="Trebuchet MS" pitchFamily="34" charset="0"/>
              </a:rPr>
              <a:t>materie prime </a:t>
            </a:r>
            <a: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  <a:t>per </a:t>
            </a:r>
            <a:r>
              <a:rPr lang="it-IT" sz="2000" dirty="0">
                <a:solidFill>
                  <a:schemeClr val="accent2"/>
                </a:solidFill>
                <a:latin typeface="Trebuchet MS" pitchFamily="34" charset="0"/>
              </a:rPr>
              <a:t>la preparazione </a:t>
            </a:r>
            <a: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  <a:t>di prodotti </a:t>
            </a:r>
            <a: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  <a:t>magistrali</a:t>
            </a:r>
            <a:endParaRPr lang="it-IT" sz="2000" dirty="0">
              <a:solidFill>
                <a:schemeClr val="accent2"/>
              </a:solidFill>
              <a:latin typeface="Trebuchet MS" pitchFamily="34" charset="0"/>
            </a:endParaRPr>
          </a:p>
          <a:p>
            <a:pPr algn="just">
              <a:buFont typeface="Wingdings" pitchFamily="2" charset="2"/>
              <a:buNone/>
            </a:pPr>
            <a:endParaRPr lang="it-IT" sz="2000" dirty="0">
              <a:solidFill>
                <a:schemeClr val="accent2"/>
              </a:solidFill>
              <a:latin typeface="Trebuchet MS" pitchFamily="34" charset="0"/>
            </a:endParaRPr>
          </a:p>
          <a:p>
            <a:pPr algn="ctr"/>
            <a: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  <a:t>Nel</a:t>
            </a:r>
            <a:r>
              <a:rPr lang="it-IT" b="1" dirty="0" smtClean="0">
                <a:solidFill>
                  <a:schemeClr val="accent2"/>
                </a:solidFill>
                <a:latin typeface="Trebuchet MS" pitchFamily="34" charset="0"/>
              </a:rPr>
              <a:t>1972</a:t>
            </a:r>
            <a: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  <a:t>  il </a:t>
            </a:r>
            <a:r>
              <a:rPr lang="it-IT" sz="2000" dirty="0">
                <a:solidFill>
                  <a:schemeClr val="accent2"/>
                </a:solidFill>
                <a:latin typeface="Trebuchet MS" pitchFamily="34" charset="0"/>
              </a:rPr>
              <a:t>laboratorio si trasforma in </a:t>
            </a:r>
            <a:endParaRPr lang="it-IT" sz="2000" dirty="0" smtClean="0">
              <a:solidFill>
                <a:schemeClr val="accent2"/>
              </a:solidFill>
              <a:latin typeface="Trebuchet MS" pitchFamily="34" charset="0"/>
            </a:endParaRPr>
          </a:p>
          <a:p>
            <a:pPr algn="ctr"/>
            <a:r>
              <a:rPr lang="it-IT" b="1" dirty="0" err="1" smtClean="0">
                <a:solidFill>
                  <a:schemeClr val="accent2"/>
                </a:solidFill>
                <a:latin typeface="Trebuchet MS" pitchFamily="34" charset="0"/>
              </a:rPr>
              <a:t>FA.DEM</a:t>
            </a:r>
            <a:r>
              <a:rPr lang="it-IT" b="1" dirty="0">
                <a:solidFill>
                  <a:schemeClr val="accent2"/>
                </a:solidFill>
                <a:latin typeface="Trebuchet MS" pitchFamily="34" charset="0"/>
              </a:rPr>
              <a:t>. </a:t>
            </a:r>
            <a:r>
              <a:rPr lang="it-IT" b="1" dirty="0" err="1">
                <a:solidFill>
                  <a:schemeClr val="accent2"/>
                </a:solidFill>
                <a:latin typeface="Trebuchet MS" pitchFamily="34" charset="0"/>
              </a:rPr>
              <a:t>sas</a:t>
            </a:r>
            <a:r>
              <a:rPr lang="it-IT" b="1" dirty="0">
                <a:solidFill>
                  <a:schemeClr val="accent2"/>
                </a:solidFill>
                <a:latin typeface="Trebuchet MS" pitchFamily="34" charset="0"/>
              </a:rPr>
              <a:t> </a:t>
            </a:r>
            <a:r>
              <a:rPr lang="it-IT" b="1" dirty="0" err="1" smtClean="0">
                <a:solidFill>
                  <a:schemeClr val="accent2"/>
                </a:solidFill>
                <a:latin typeface="Trebuchet MS" pitchFamily="34" charset="0"/>
              </a:rPr>
              <a:t>Farmochimici</a:t>
            </a:r>
            <a:endParaRPr lang="it-IT" b="1" dirty="0" smtClean="0">
              <a:solidFill>
                <a:schemeClr val="accent2"/>
              </a:solidFill>
              <a:latin typeface="Trebuchet MS" pitchFamily="34" charset="0"/>
            </a:endParaRPr>
          </a:p>
          <a:p>
            <a:pPr algn="ctr"/>
            <a:r>
              <a:rPr lang="it-IT" b="1" dirty="0" smtClean="0">
                <a:solidFill>
                  <a:schemeClr val="accent2"/>
                </a:solidFill>
                <a:latin typeface="Trebuchet MS" pitchFamily="34" charset="0"/>
              </a:rPr>
              <a:t> </a:t>
            </a:r>
            <a: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  <a:t>L’attenzione </a:t>
            </a:r>
            <a:r>
              <a:rPr lang="it-IT" sz="2000" dirty="0">
                <a:solidFill>
                  <a:schemeClr val="accent2"/>
                </a:solidFill>
                <a:latin typeface="Trebuchet MS" pitchFamily="34" charset="0"/>
              </a:rPr>
              <a:t>si sposta a</a:t>
            </a:r>
            <a: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  <a:t>l </a:t>
            </a:r>
            <a:r>
              <a:rPr lang="it-IT" sz="2000" dirty="0">
                <a:solidFill>
                  <a:schemeClr val="accent2"/>
                </a:solidFill>
                <a:latin typeface="Trebuchet MS" pitchFamily="34" charset="0"/>
              </a:rPr>
              <a:t>campo farmaceutico e cosmetico.</a:t>
            </a:r>
          </a:p>
          <a:p>
            <a:pPr algn="just">
              <a:buFont typeface="Wingdings" pitchFamily="2" charset="2"/>
              <a:buChar char="ü"/>
            </a:pPr>
            <a:endParaRPr lang="it-IT" sz="2000" dirty="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6011863" y="1916113"/>
            <a:ext cx="2252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2473" name="Rectangle 9" descr="logo cbs"/>
          <p:cNvSpPr>
            <a:spLocks noChangeArrowheads="1"/>
          </p:cNvSpPr>
          <p:nvPr/>
        </p:nvSpPr>
        <p:spPr bwMode="auto">
          <a:xfrm>
            <a:off x="8027988" y="188913"/>
            <a:ext cx="838200" cy="5334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title"/>
          </p:nvPr>
        </p:nvSpPr>
        <p:spPr>
          <a:xfrm>
            <a:off x="5219700" y="692150"/>
            <a:ext cx="1441450" cy="703263"/>
          </a:xfrm>
          <a:noFill/>
          <a:ln/>
        </p:spPr>
        <p:txBody>
          <a:bodyPr lIns="90000" tIns="46800" rIns="90000" bIns="46800"/>
          <a:lstStyle/>
          <a:p>
            <a:pPr algn="l" defTabSz="449263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Gothic" pitchFamily="49" charset="-128"/>
              </a:rPr>
              <a:t>L’Azienda</a:t>
            </a:r>
            <a:r>
              <a:rPr lang="it-IT" sz="2000" b="1" dirty="0">
                <a:solidFill>
                  <a:srgbClr val="0053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Gothic" pitchFamily="49" charset="-128"/>
              </a:rPr>
              <a:t/>
            </a:r>
            <a:br>
              <a:rPr lang="it-IT" sz="2000" b="1" dirty="0">
                <a:solidFill>
                  <a:srgbClr val="0053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Gothic" pitchFamily="49" charset="-128"/>
              </a:rPr>
            </a:br>
            <a:endParaRPr lang="it-IT" sz="2000" b="1" dirty="0">
              <a:solidFill>
                <a:srgbClr val="0053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MS Gothic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5220072" y="1196975"/>
            <a:ext cx="37461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  <a:t>Nel</a:t>
            </a:r>
            <a:r>
              <a:rPr lang="it-IT" sz="2000" b="1" dirty="0" smtClean="0">
                <a:solidFill>
                  <a:schemeClr val="accent2"/>
                </a:solidFill>
                <a:latin typeface="Trebuchet MS" pitchFamily="34" charset="0"/>
              </a:rPr>
              <a:t> 1990, </a:t>
            </a:r>
            <a: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  <a:t>assecondando il naturale processo di crescita,</a:t>
            </a:r>
            <a:r>
              <a:rPr lang="it-IT" sz="2000" b="1" dirty="0" smtClean="0">
                <a:solidFill>
                  <a:schemeClr val="accent2"/>
                </a:solidFill>
                <a:latin typeface="Trebuchet MS" pitchFamily="34" charset="0"/>
              </a:rPr>
              <a:t> </a:t>
            </a:r>
            <a: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  <a:t>viene </a:t>
            </a:r>
            <a: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  <a:t>costituita </a:t>
            </a:r>
          </a:p>
          <a:p>
            <a:pPr algn="just"/>
            <a: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  <a:t>la </a:t>
            </a:r>
            <a:r>
              <a:rPr lang="it-IT" sz="2000" b="1" dirty="0" err="1" smtClean="0">
                <a:solidFill>
                  <a:schemeClr val="accent2"/>
                </a:solidFill>
                <a:latin typeface="Trebuchet MS" pitchFamily="34" charset="0"/>
              </a:rPr>
              <a:t>New.FA.DEM</a:t>
            </a:r>
            <a:r>
              <a:rPr lang="it-IT" sz="2000" b="1" dirty="0" smtClean="0">
                <a:solidFill>
                  <a:schemeClr val="accent2"/>
                </a:solidFill>
                <a:latin typeface="Trebuchet MS" pitchFamily="34" charset="0"/>
              </a:rPr>
              <a:t> srl</a:t>
            </a:r>
            <a:endParaRPr lang="it-IT" sz="2000" b="1" dirty="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6011863" y="1916113"/>
            <a:ext cx="2252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98309" name="Rectangle 5" descr="logo cbs"/>
          <p:cNvSpPr>
            <a:spLocks noChangeArrowheads="1"/>
          </p:cNvSpPr>
          <p:nvPr/>
        </p:nvSpPr>
        <p:spPr bwMode="auto">
          <a:xfrm>
            <a:off x="8027988" y="188913"/>
            <a:ext cx="838200" cy="5334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title"/>
          </p:nvPr>
        </p:nvSpPr>
        <p:spPr>
          <a:xfrm>
            <a:off x="5219700" y="692150"/>
            <a:ext cx="1441450" cy="703263"/>
          </a:xfrm>
          <a:noFill/>
          <a:ln/>
        </p:spPr>
        <p:txBody>
          <a:bodyPr lIns="90000" tIns="46800" rIns="90000" bIns="46800"/>
          <a:lstStyle/>
          <a:p>
            <a:pPr algn="l" defTabSz="449263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Gothic" pitchFamily="49" charset="-128"/>
              </a:rPr>
              <a:t>L’Azienda</a:t>
            </a:r>
            <a:r>
              <a:rPr lang="it-IT" sz="2000" b="1">
                <a:solidFill>
                  <a:srgbClr val="0053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Gothic" pitchFamily="49" charset="-128"/>
              </a:rPr>
              <a:t/>
            </a:r>
            <a:br>
              <a:rPr lang="it-IT" sz="2000" b="1">
                <a:solidFill>
                  <a:srgbClr val="0053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Gothic" pitchFamily="49" charset="-128"/>
              </a:rPr>
            </a:br>
            <a:endParaRPr lang="it-IT" sz="2000" b="1">
              <a:solidFill>
                <a:srgbClr val="0053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MS Gothic" pitchFamily="49" charset="-128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5220072" y="2780928"/>
            <a:ext cx="374612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chemeClr val="accent2"/>
                </a:solidFill>
                <a:latin typeface="Trebuchet MS" pitchFamily="34" charset="0"/>
              </a:rPr>
              <a:t>Nel  </a:t>
            </a:r>
            <a:r>
              <a:rPr lang="it-IT" sz="2000" b="1" dirty="0">
                <a:solidFill>
                  <a:schemeClr val="accent2"/>
                </a:solidFill>
                <a:latin typeface="Trebuchet MS" pitchFamily="34" charset="0"/>
              </a:rPr>
              <a:t>2000,</a:t>
            </a:r>
            <a:r>
              <a:rPr lang="it-IT" sz="2000" dirty="0">
                <a:solidFill>
                  <a:schemeClr val="accent2"/>
                </a:solidFill>
                <a:latin typeface="Trebuchet MS" pitchFamily="34" charset="0"/>
              </a:rPr>
              <a:t> anche grazie </a:t>
            </a:r>
            <a: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  <a:t>alle agevolazioni finanziarie della </a:t>
            </a:r>
            <a:r>
              <a:rPr lang="it-IT" sz="2000" b="1" dirty="0">
                <a:solidFill>
                  <a:schemeClr val="accent2"/>
                </a:solidFill>
                <a:latin typeface="Trebuchet MS" pitchFamily="34" charset="0"/>
              </a:rPr>
              <a:t>l</a:t>
            </a:r>
            <a:r>
              <a:rPr lang="it-IT" b="1" dirty="0">
                <a:solidFill>
                  <a:schemeClr val="accent2"/>
                </a:solidFill>
                <a:latin typeface="Trebuchet MS" pitchFamily="34" charset="0"/>
              </a:rPr>
              <a:t>.488/92</a:t>
            </a:r>
            <a:r>
              <a:rPr lang="it-IT" sz="2000" dirty="0">
                <a:solidFill>
                  <a:schemeClr val="accent2"/>
                </a:solidFill>
                <a:latin typeface="Trebuchet MS" pitchFamily="34" charset="0"/>
              </a:rPr>
              <a:t>, viene realizzato il nuovo moderno stabilimento di </a:t>
            </a:r>
            <a:r>
              <a:rPr lang="it-IT" sz="2000" dirty="0" err="1">
                <a:solidFill>
                  <a:schemeClr val="accent2"/>
                </a:solidFill>
                <a:latin typeface="Trebuchet MS" pitchFamily="34" charset="0"/>
              </a:rPr>
              <a:t>Giugliano</a:t>
            </a:r>
            <a:r>
              <a:rPr lang="it-IT" sz="2000" dirty="0">
                <a:solidFill>
                  <a:schemeClr val="accent2"/>
                </a:solidFill>
                <a:latin typeface="Trebuchet MS" pitchFamily="34" charset="0"/>
              </a:rPr>
              <a:t> in Campania (NA), attuale sede dell’azienda.</a:t>
            </a:r>
          </a:p>
        </p:txBody>
      </p:sp>
      <p:pic>
        <p:nvPicPr>
          <p:cNvPr id="9831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2" y="620688"/>
            <a:ext cx="491766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  <p:bldP spid="983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3707904" y="1196974"/>
            <a:ext cx="496855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it-IT" sz="3000" dirty="0" smtClean="0">
                <a:solidFill>
                  <a:schemeClr val="accent2"/>
                </a:solidFill>
                <a:latin typeface="Trebuchet MS" pitchFamily="34" charset="0"/>
              </a:rPr>
              <a:t>New </a:t>
            </a:r>
            <a:r>
              <a:rPr lang="it-IT" sz="3000" dirty="0" err="1" smtClean="0">
                <a:solidFill>
                  <a:schemeClr val="accent2"/>
                </a:solidFill>
                <a:latin typeface="Trebuchet MS" pitchFamily="34" charset="0"/>
              </a:rPr>
              <a:t>Fadem</a:t>
            </a:r>
            <a:r>
              <a:rPr lang="it-IT" sz="3000" dirty="0" smtClean="0">
                <a:solidFill>
                  <a:schemeClr val="accent2"/>
                </a:solidFill>
                <a:latin typeface="Trebuchet MS" pitchFamily="34" charset="0"/>
              </a:rPr>
              <a:t> dispone di uno stabilimento di oltre </a:t>
            </a:r>
            <a:r>
              <a:rPr lang="it-IT" sz="3000" dirty="0" smtClean="0">
                <a:solidFill>
                  <a:schemeClr val="accent2"/>
                </a:solidFill>
                <a:latin typeface="Trebuchet MS" pitchFamily="34" charset="0"/>
              </a:rPr>
              <a:t>   </a:t>
            </a:r>
            <a:r>
              <a:rPr lang="it-IT" sz="3000" b="1" dirty="0" smtClean="0">
                <a:solidFill>
                  <a:schemeClr val="accent2"/>
                </a:solidFill>
                <a:latin typeface="Trebuchet MS" pitchFamily="34" charset="0"/>
              </a:rPr>
              <a:t>3.000 </a:t>
            </a:r>
            <a:r>
              <a:rPr lang="it-IT" sz="3000" b="1" dirty="0" smtClean="0">
                <a:solidFill>
                  <a:schemeClr val="accent2"/>
                </a:solidFill>
                <a:latin typeface="Trebuchet MS" pitchFamily="34" charset="0"/>
              </a:rPr>
              <a:t>mq </a:t>
            </a:r>
            <a:r>
              <a:rPr lang="it-IT" sz="3000" dirty="0">
                <a:solidFill>
                  <a:schemeClr val="accent2"/>
                </a:solidFill>
                <a:latin typeface="Trebuchet MS" pitchFamily="34" charset="0"/>
              </a:rPr>
              <a:t>con linee produttive dotate di macchinari automatici a gestione </a:t>
            </a:r>
            <a:r>
              <a:rPr lang="it-IT" sz="3000" dirty="0" smtClean="0">
                <a:solidFill>
                  <a:schemeClr val="accent2"/>
                </a:solidFill>
                <a:latin typeface="Trebuchet MS" pitchFamily="34" charset="0"/>
              </a:rPr>
              <a:t>elettronica, un moderno reparto Ricerca e Sviluppo, circa 30 dipendenti ed </a:t>
            </a:r>
            <a:r>
              <a:rPr lang="it-IT" sz="3000" dirty="0" smtClean="0">
                <a:solidFill>
                  <a:schemeClr val="accent2"/>
                </a:solidFill>
                <a:latin typeface="Trebuchet MS" pitchFamily="34" charset="0"/>
              </a:rPr>
              <a:t>oltre             </a:t>
            </a:r>
            <a:r>
              <a:rPr lang="it-IT" sz="3000" dirty="0" smtClean="0">
                <a:solidFill>
                  <a:schemeClr val="accent2"/>
                </a:solidFill>
                <a:latin typeface="Trebuchet MS" pitchFamily="34" charset="0"/>
              </a:rPr>
              <a:t>4 milioni di fatturato</a:t>
            </a:r>
            <a:endParaRPr lang="it-IT" sz="3000" dirty="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102404" name="Rectangle 4" descr="logo cbs"/>
          <p:cNvSpPr>
            <a:spLocks noChangeArrowheads="1"/>
          </p:cNvSpPr>
          <p:nvPr/>
        </p:nvSpPr>
        <p:spPr bwMode="auto">
          <a:xfrm>
            <a:off x="8027988" y="188913"/>
            <a:ext cx="838200" cy="5334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title"/>
          </p:nvPr>
        </p:nvSpPr>
        <p:spPr>
          <a:xfrm>
            <a:off x="5219700" y="692150"/>
            <a:ext cx="1441450" cy="703263"/>
          </a:xfrm>
          <a:noFill/>
          <a:ln/>
        </p:spPr>
        <p:txBody>
          <a:bodyPr lIns="90000" tIns="46800" rIns="90000" bIns="46800"/>
          <a:lstStyle/>
          <a:p>
            <a:pPr algn="l" defTabSz="449263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Gothic" pitchFamily="49" charset="-128"/>
              </a:rPr>
              <a:t>L’Azienda</a:t>
            </a:r>
            <a:r>
              <a:rPr lang="it-IT" sz="2000" b="1" dirty="0">
                <a:solidFill>
                  <a:srgbClr val="0053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Gothic" pitchFamily="49" charset="-128"/>
              </a:rPr>
              <a:t/>
            </a:r>
            <a:br>
              <a:rPr lang="it-IT" sz="2000" b="1" dirty="0">
                <a:solidFill>
                  <a:srgbClr val="0053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Gothic" pitchFamily="49" charset="-128"/>
              </a:rPr>
            </a:br>
            <a:endParaRPr lang="it-IT" sz="2000" b="1" dirty="0">
              <a:solidFill>
                <a:srgbClr val="0053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MS Gothic" pitchFamily="49" charset="-128"/>
            </a:endParaRPr>
          </a:p>
        </p:txBody>
      </p:sp>
      <p:pic>
        <p:nvPicPr>
          <p:cNvPr id="102407" name="Picture 7" descr="SDC19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20713"/>
            <a:ext cx="3240088" cy="2520950"/>
          </a:xfrm>
          <a:prstGeom prst="rect">
            <a:avLst/>
          </a:prstGeom>
          <a:noFill/>
        </p:spPr>
      </p:pic>
      <p:pic>
        <p:nvPicPr>
          <p:cNvPr id="102408" name="Picture 8" descr="1new-fadem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495675"/>
            <a:ext cx="3244850" cy="2525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3923928" y="981075"/>
            <a:ext cx="44640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it-IT" sz="3000" dirty="0">
                <a:solidFill>
                  <a:schemeClr val="accent2"/>
                </a:solidFill>
                <a:latin typeface="Trebuchet MS" pitchFamily="34" charset="0"/>
              </a:rPr>
              <a:t>La </a:t>
            </a:r>
            <a:r>
              <a:rPr lang="it-IT" sz="3000" dirty="0" err="1">
                <a:solidFill>
                  <a:schemeClr val="accent2"/>
                </a:solidFill>
                <a:latin typeface="Trebuchet MS" pitchFamily="34" charset="0"/>
              </a:rPr>
              <a:t>New.FA.DEM.</a:t>
            </a:r>
            <a:r>
              <a:rPr lang="it-IT" sz="3000" dirty="0">
                <a:solidFill>
                  <a:schemeClr val="accent2"/>
                </a:solidFill>
                <a:latin typeface="Trebuchet MS" pitchFamily="34" charset="0"/>
              </a:rPr>
              <a:t> è presente sul mercato </a:t>
            </a:r>
            <a:r>
              <a:rPr lang="it-IT" sz="3000" dirty="0" smtClean="0">
                <a:solidFill>
                  <a:schemeClr val="accent2"/>
                </a:solidFill>
                <a:latin typeface="Trebuchet MS" pitchFamily="34" charset="0"/>
              </a:rPr>
              <a:t>con </a:t>
            </a:r>
            <a:r>
              <a:rPr lang="it-IT" sz="3000" dirty="0">
                <a:solidFill>
                  <a:schemeClr val="accent2"/>
                </a:solidFill>
                <a:latin typeface="Trebuchet MS" pitchFamily="34" charset="0"/>
              </a:rPr>
              <a:t>una ampia gamma di prodotti:</a:t>
            </a:r>
          </a:p>
        </p:txBody>
      </p:sp>
      <p:sp>
        <p:nvSpPr>
          <p:cNvPr id="100356" name="Rectangle 4" descr="logo cbs"/>
          <p:cNvSpPr>
            <a:spLocks noChangeArrowheads="1"/>
          </p:cNvSpPr>
          <p:nvPr/>
        </p:nvSpPr>
        <p:spPr bwMode="auto">
          <a:xfrm>
            <a:off x="8027988" y="188913"/>
            <a:ext cx="838200" cy="5334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>
          <a:xfrm>
            <a:off x="5219700" y="404813"/>
            <a:ext cx="1441450" cy="703262"/>
          </a:xfrm>
          <a:noFill/>
          <a:ln/>
        </p:spPr>
        <p:txBody>
          <a:bodyPr lIns="90000" tIns="46800" rIns="90000" bIns="46800"/>
          <a:lstStyle/>
          <a:p>
            <a:pPr algn="l" defTabSz="449263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Gothic" pitchFamily="49" charset="-128"/>
              </a:rPr>
              <a:t>L’Attività</a:t>
            </a:r>
            <a:r>
              <a:rPr lang="it-IT" sz="2000" b="1" dirty="0">
                <a:solidFill>
                  <a:srgbClr val="0053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Gothic" pitchFamily="49" charset="-128"/>
              </a:rPr>
              <a:t/>
            </a:r>
            <a:br>
              <a:rPr lang="it-IT" sz="2000" b="1" dirty="0">
                <a:solidFill>
                  <a:srgbClr val="0053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Gothic" pitchFamily="49" charset="-128"/>
              </a:rPr>
            </a:br>
            <a:endParaRPr lang="it-IT" sz="2000" b="1" dirty="0">
              <a:solidFill>
                <a:srgbClr val="0053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MS Gothic" pitchFamily="49" charset="-128"/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3995936" y="3429000"/>
            <a:ext cx="42497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it-IT" sz="2800" dirty="0" smtClean="0">
                <a:solidFill>
                  <a:schemeClr val="accent2"/>
                </a:solidFill>
                <a:latin typeface="Trebuchet MS" pitchFamily="34" charset="0"/>
              </a:rPr>
              <a:t>Farmaceutici</a:t>
            </a:r>
          </a:p>
          <a:p>
            <a:pPr algn="just">
              <a:buFontTx/>
              <a:buChar char="-"/>
            </a:pPr>
            <a:r>
              <a:rPr lang="it-IT" sz="2800" dirty="0" smtClean="0">
                <a:solidFill>
                  <a:schemeClr val="accent2"/>
                </a:solidFill>
                <a:latin typeface="Trebuchet MS" pitchFamily="34" charset="0"/>
              </a:rPr>
              <a:t>Specialità </a:t>
            </a:r>
            <a:r>
              <a:rPr lang="it-IT" sz="2800" dirty="0">
                <a:solidFill>
                  <a:schemeClr val="accent2"/>
                </a:solidFill>
                <a:latin typeface="Trebuchet MS" pitchFamily="34" charset="0"/>
              </a:rPr>
              <a:t>medicinali;</a:t>
            </a:r>
          </a:p>
          <a:p>
            <a:pPr algn="just">
              <a:buFontTx/>
              <a:buChar char="-"/>
            </a:pPr>
            <a:r>
              <a:rPr lang="it-IT" sz="2800" dirty="0" smtClean="0">
                <a:solidFill>
                  <a:schemeClr val="accent2"/>
                </a:solidFill>
                <a:latin typeface="Trebuchet MS" pitchFamily="34" charset="0"/>
              </a:rPr>
              <a:t>Galenici;</a:t>
            </a:r>
            <a:endParaRPr lang="it-IT" sz="2800" dirty="0">
              <a:solidFill>
                <a:schemeClr val="accent2"/>
              </a:solidFill>
              <a:latin typeface="Trebuchet MS" pitchFamily="34" charset="0"/>
            </a:endParaRPr>
          </a:p>
          <a:p>
            <a:pPr algn="just">
              <a:buFontTx/>
              <a:buChar char="-"/>
            </a:pPr>
            <a:r>
              <a:rPr lang="it-IT" sz="2800" dirty="0" smtClean="0">
                <a:solidFill>
                  <a:schemeClr val="accent2"/>
                </a:solidFill>
                <a:latin typeface="Trebuchet MS" pitchFamily="34" charset="0"/>
              </a:rPr>
              <a:t>Cosmetici;</a:t>
            </a:r>
            <a:endParaRPr lang="it-IT" sz="2800" dirty="0">
              <a:solidFill>
                <a:schemeClr val="accent2"/>
              </a:solidFill>
              <a:latin typeface="Trebuchet MS" pitchFamily="34" charset="0"/>
            </a:endParaRPr>
          </a:p>
          <a:p>
            <a:pPr algn="just">
              <a:buFontTx/>
              <a:buChar char="-"/>
            </a:pPr>
            <a:r>
              <a:rPr lang="it-IT" sz="2800" dirty="0" smtClean="0">
                <a:solidFill>
                  <a:schemeClr val="accent2"/>
                </a:solidFill>
                <a:latin typeface="Trebuchet MS" pitchFamily="34" charset="0"/>
              </a:rPr>
              <a:t>Fitoterapici;</a:t>
            </a:r>
            <a:endParaRPr lang="it-IT" sz="2800" dirty="0">
              <a:solidFill>
                <a:schemeClr val="accent2"/>
              </a:solidFill>
              <a:latin typeface="Trebuchet MS" pitchFamily="34" charset="0"/>
            </a:endParaRPr>
          </a:p>
          <a:p>
            <a:pPr algn="just">
              <a:buFontTx/>
              <a:buChar char="-"/>
            </a:pPr>
            <a:r>
              <a:rPr lang="it-IT" sz="2800" dirty="0">
                <a:solidFill>
                  <a:schemeClr val="accent2"/>
                </a:solidFill>
                <a:latin typeface="Trebuchet MS" pitchFamily="34" charset="0"/>
              </a:rPr>
              <a:t>integratori alimentari.</a:t>
            </a:r>
            <a:r>
              <a:rPr lang="it-IT" sz="2000" dirty="0">
                <a:solidFill>
                  <a:schemeClr val="accent2"/>
                </a:solidFill>
                <a:latin typeface="Trebuchet MS" pitchFamily="34" charset="0"/>
              </a:rPr>
              <a:t> </a:t>
            </a:r>
          </a:p>
        </p:txBody>
      </p:sp>
      <p:pic>
        <p:nvPicPr>
          <p:cNvPr id="10036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45488"/>
            <a:ext cx="2650676" cy="253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6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464511"/>
            <a:ext cx="1296144" cy="277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6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4307" y="3464511"/>
            <a:ext cx="117387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4249738" cy="360362"/>
          </a:xfrm>
        </p:spPr>
        <p:txBody>
          <a:bodyPr/>
          <a:lstStyle/>
          <a:p>
            <a:pPr algn="l"/>
            <a:r>
              <a:rPr lang="it-IT" sz="2400" dirty="0">
                <a:solidFill>
                  <a:schemeClr val="accent2"/>
                </a:solidFill>
              </a:rPr>
              <a:t>SPECIALITÀ MEDICINALE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3600450" cy="7191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4400" b="1" dirty="0">
                <a:solidFill>
                  <a:srgbClr val="FF3300"/>
                </a:solidFill>
              </a:rPr>
              <a:t>ANTROLIN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36004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8" name="Rectangle 6" descr="logo cbs"/>
          <p:cNvSpPr>
            <a:spLocks noChangeArrowheads="1"/>
          </p:cNvSpPr>
          <p:nvPr/>
        </p:nvSpPr>
        <p:spPr bwMode="auto">
          <a:xfrm>
            <a:off x="8027988" y="188913"/>
            <a:ext cx="838200" cy="5334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5868193" y="1700808"/>
            <a:ext cx="24479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it-IT" dirty="0">
                <a:solidFill>
                  <a:schemeClr val="accent2"/>
                </a:solidFill>
              </a:rPr>
              <a:t>COSMETICO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148064" y="2205038"/>
            <a:ext cx="33845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it-IT" sz="4400" b="1">
                <a:solidFill>
                  <a:srgbClr val="FF3300"/>
                </a:solidFill>
              </a:rPr>
              <a:t>ANTROX</a:t>
            </a:r>
          </a:p>
        </p:txBody>
      </p:sp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226" y="2997200"/>
            <a:ext cx="2428875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5219700" y="404813"/>
            <a:ext cx="208915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defTabSz="449263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Gothic" pitchFamily="49" charset="-128"/>
              </a:rPr>
              <a:t>Le Produzioni</a:t>
            </a:r>
            <a:r>
              <a:rPr lang="it-IT" sz="2000" b="1" dirty="0">
                <a:solidFill>
                  <a:srgbClr val="0053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Gothic" pitchFamily="49" charset="-128"/>
              </a:rPr>
              <a:t/>
            </a:r>
            <a:br>
              <a:rPr lang="it-IT" sz="2000" b="1" dirty="0">
                <a:solidFill>
                  <a:srgbClr val="0053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Gothic" pitchFamily="49" charset="-128"/>
              </a:rPr>
            </a:br>
            <a:endParaRPr lang="it-IT" sz="2000" b="1" dirty="0">
              <a:solidFill>
                <a:srgbClr val="0053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MS Gothic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  <p:bldP spid="69639" grpId="0"/>
      <p:bldP spid="6964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296144"/>
          </a:xfrm>
        </p:spPr>
        <p:txBody>
          <a:bodyPr/>
          <a:lstStyle/>
          <a:p>
            <a:r>
              <a:rPr lang="it-IT" dirty="0" smtClean="0">
                <a:solidFill>
                  <a:schemeClr val="accent2"/>
                </a:solidFill>
                <a:latin typeface="Trebuchet MS" pitchFamily="34" charset="0"/>
              </a:rPr>
              <a:t/>
            </a:r>
            <a:br>
              <a:rPr lang="it-IT" dirty="0" smtClean="0">
                <a:solidFill>
                  <a:schemeClr val="accent2"/>
                </a:solidFill>
                <a:latin typeface="Trebuchet MS" pitchFamily="34" charset="0"/>
              </a:rPr>
            </a:br>
            <a:r>
              <a:rPr lang="it-IT" dirty="0">
                <a:solidFill>
                  <a:schemeClr val="accent2"/>
                </a:solidFill>
                <a:latin typeface="Trebuchet MS" pitchFamily="34" charset="0"/>
              </a:rPr>
              <a:t/>
            </a:r>
            <a:br>
              <a:rPr lang="it-IT" dirty="0">
                <a:solidFill>
                  <a:schemeClr val="accent2"/>
                </a:solidFill>
                <a:latin typeface="Trebuchet MS" pitchFamily="34" charset="0"/>
              </a:rPr>
            </a:br>
            <a:r>
              <a:rPr lang="it-IT" dirty="0" smtClean="0">
                <a:solidFill>
                  <a:schemeClr val="accent2"/>
                </a:solidFill>
                <a:latin typeface="Trebuchet MS" pitchFamily="34" charset="0"/>
              </a:rPr>
              <a:t/>
            </a:r>
            <a:br>
              <a:rPr lang="it-IT" dirty="0" smtClean="0">
                <a:solidFill>
                  <a:schemeClr val="accent2"/>
                </a:solidFill>
                <a:latin typeface="Trebuchet MS" pitchFamily="34" charset="0"/>
              </a:rPr>
            </a:br>
            <a:r>
              <a:rPr lang="it-IT" sz="3200" dirty="0" smtClean="0">
                <a:solidFill>
                  <a:schemeClr val="accent2"/>
                </a:solidFill>
                <a:latin typeface="Trebuchet MS" pitchFamily="34" charset="0"/>
              </a:rPr>
              <a:t>Misura 2.1.a - </a:t>
            </a:r>
            <a:r>
              <a:rPr lang="it-IT" sz="3200" b="1" dirty="0" smtClean="0">
                <a:solidFill>
                  <a:schemeClr val="accent2"/>
                </a:solidFill>
                <a:latin typeface="Trebuchet MS" pitchFamily="34" charset="0"/>
              </a:rPr>
              <a:t>P.I.A. Innovazione</a:t>
            </a:r>
            <a:r>
              <a:rPr lang="it-IT" sz="3200" dirty="0" smtClean="0">
                <a:solidFill>
                  <a:schemeClr val="accent2"/>
                </a:solidFill>
                <a:latin typeface="Trebuchet MS" pitchFamily="34" charset="0"/>
              </a:rPr>
              <a:t> </a:t>
            </a:r>
            <a:br>
              <a:rPr lang="it-IT" sz="3200" dirty="0" smtClean="0">
                <a:solidFill>
                  <a:schemeClr val="accent2"/>
                </a:solidFill>
                <a:latin typeface="Trebuchet MS" pitchFamily="34" charset="0"/>
              </a:rPr>
            </a:br>
            <a: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  <a:t>Programma Operativo Nazionale (PON) </a:t>
            </a:r>
            <a:br>
              <a:rPr lang="it-IT" sz="2000" dirty="0" smtClean="0">
                <a:solidFill>
                  <a:schemeClr val="accent2"/>
                </a:solidFill>
                <a:latin typeface="Trebuchet MS" pitchFamily="34" charset="0"/>
              </a:rPr>
            </a:br>
            <a:r>
              <a:rPr lang="it-IT" sz="2000" b="1" dirty="0" err="1" smtClean="0">
                <a:solidFill>
                  <a:schemeClr val="accent2"/>
                </a:solidFill>
                <a:latin typeface="Trebuchet MS" pitchFamily="34" charset="0"/>
              </a:rPr>
              <a:t>Prog</a:t>
            </a:r>
            <a:r>
              <a:rPr lang="it-IT" sz="2000" b="1" dirty="0" smtClean="0">
                <a:solidFill>
                  <a:schemeClr val="accent2"/>
                </a:solidFill>
                <a:latin typeface="Trebuchet MS" pitchFamily="34" charset="0"/>
              </a:rPr>
              <a:t>. D08/0517/P  51862-13</a:t>
            </a:r>
            <a:r>
              <a:rPr lang="it-IT" sz="5400" b="1" dirty="0" smtClean="0">
                <a:solidFill>
                  <a:schemeClr val="accent2"/>
                </a:solidFill>
                <a:latin typeface="Trebuchet MS" pitchFamily="34" charset="0"/>
              </a:rPr>
              <a:t/>
            </a:r>
            <a:br>
              <a:rPr lang="it-IT" sz="5400" b="1" dirty="0" smtClean="0">
                <a:solidFill>
                  <a:schemeClr val="accent2"/>
                </a:solidFill>
                <a:latin typeface="Trebuchet MS" pitchFamily="34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2492896"/>
            <a:ext cx="7557021" cy="3611042"/>
          </a:xfrm>
        </p:spPr>
        <p:txBody>
          <a:bodyPr/>
          <a:lstStyle/>
          <a:p>
            <a:pPr algn="ctr">
              <a:buNone/>
            </a:pPr>
            <a:r>
              <a:rPr lang="it-IT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ANTROLIN</a:t>
            </a:r>
          </a:p>
          <a:p>
            <a:pPr algn="ctr">
              <a:buNone/>
            </a:pPr>
            <a:r>
              <a:rPr lang="it-IT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Sistema innovativo per la cura delle ragadi anali</a:t>
            </a:r>
          </a:p>
          <a:p>
            <a:pPr algn="ctr">
              <a:buNone/>
            </a:pPr>
            <a:endParaRPr lang="it-IT" sz="1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buNone/>
            </a:pPr>
            <a:endParaRPr lang="it-IT" sz="1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buNone/>
            </a:pPr>
            <a:r>
              <a:rPr lang="it-IT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AVVIO  2006  -  ULTIMAZIONE   2009</a:t>
            </a:r>
          </a:p>
          <a:p>
            <a:pPr algn="ctr">
              <a:buNone/>
            </a:pPr>
            <a:r>
              <a:rPr lang="it-IT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SPESE  DEL  PROGRAMMA  1.154.000,00 €</a:t>
            </a:r>
          </a:p>
          <a:p>
            <a:pPr algn="ctr">
              <a:buNone/>
            </a:pPr>
            <a:r>
              <a:rPr lang="it-IT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OLTRE IL 30% INCREMENTO DEL FATTURATO DAL  2005  AL  2012 </a:t>
            </a:r>
          </a:p>
          <a:p>
            <a:pPr algn="ctr">
              <a:buNone/>
            </a:pPr>
            <a:r>
              <a:rPr lang="it-IT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  NUOVE  ASSUNZIONI</a:t>
            </a:r>
          </a:p>
          <a:p>
            <a:pPr algn="ctr">
              <a:buNone/>
            </a:pPr>
            <a:r>
              <a:rPr lang="it-IT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NUOVO REPARTO RICERCA E SVILUPPO</a:t>
            </a:r>
          </a:p>
          <a:p>
            <a:pPr algn="ctr">
              <a:buNone/>
            </a:pPr>
            <a:endParaRPr lang="it-IT" sz="4000" b="1" dirty="0">
              <a:solidFill>
                <a:schemeClr val="accent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86600" cy="947192"/>
          </a:xfrm>
        </p:spPr>
        <p:txBody>
          <a:bodyPr/>
          <a:lstStyle/>
          <a:p>
            <a:r>
              <a:rPr lang="it-IT" sz="2800" i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OBBIETTIVI   ED </a:t>
            </a:r>
            <a:br>
              <a:rPr lang="it-IT" sz="2800" i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</a:br>
            <a:r>
              <a:rPr lang="it-IT" sz="2800" i="1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ATTIVITA’ DEL PROGRAMMA </a:t>
            </a:r>
            <a:endParaRPr lang="it-IT" sz="2800" i="1" dirty="0">
              <a:solidFill>
                <a:schemeClr val="accent2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-2232"/>
            <a:ext cx="184731" cy="46166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12641" name="Object 1"/>
          <p:cNvGraphicFramePr>
            <a:graphicFrameLocks noChangeAspect="1"/>
          </p:cNvGraphicFramePr>
          <p:nvPr/>
        </p:nvGraphicFramePr>
        <p:xfrm>
          <a:off x="1691680" y="1628800"/>
          <a:ext cx="5760640" cy="4871856"/>
        </p:xfrm>
        <a:graphic>
          <a:graphicData uri="http://schemas.openxmlformats.org/presentationml/2006/ole">
            <p:oleObj spid="_x0000_s112641" name="Picture" r:id="rId3" imgW="4860036" imgH="4434840" progId="Word.Picture.8">
              <p:embed/>
            </p:oleObj>
          </a:graphicData>
        </a:graphic>
      </p:graphicFrame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489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/>
            </a:r>
            <a:br>
              <a:rPr kumimoji="0" lang="it-IT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</a:b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4632" cy="1440160"/>
          </a:xfrm>
        </p:spPr>
        <p:txBody>
          <a:bodyPr/>
          <a:lstStyle/>
          <a:p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Programma Operativo Nazionale 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ReC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 2007-2013 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/>
            </a:r>
            <a:b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</a:b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– (</a:t>
            </a:r>
            <a:r>
              <a:rPr lang="it-IT" sz="1600" b="1" dirty="0" err="1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D.D.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it-IT" sz="1600" b="1" dirty="0" err="1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Prot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. n. 01/Ric. del 18/01/2010, l’“Invito”) – Progetto PON01_02512</a:t>
            </a:r>
            <a:r>
              <a:rPr lang="it-IT" sz="2000" b="1" dirty="0" smtClean="0">
                <a:solidFill>
                  <a:schemeClr val="accent2"/>
                </a:solidFill>
                <a:latin typeface="Trebuchet MS" pitchFamily="34" charset="0"/>
              </a:rPr>
              <a:t/>
            </a:r>
            <a:br>
              <a:rPr lang="it-IT" sz="2000" b="1" dirty="0" smtClean="0">
                <a:solidFill>
                  <a:schemeClr val="accent2"/>
                </a:solidFill>
                <a:latin typeface="Trebuchet MS" pitchFamily="34" charset="0"/>
              </a:rPr>
            </a:b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BIAM - EPI</a:t>
            </a:r>
            <a:r>
              <a:rPr lang="it-IT" sz="1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t-IT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1800" b="1" dirty="0" smtClean="0">
                <a:solidFill>
                  <a:schemeClr val="accent2">
                    <a:lumMod val="75000"/>
                  </a:schemeClr>
                </a:solidFill>
              </a:rPr>
              <a:t>Ricerca e Sviluppo di </a:t>
            </a:r>
            <a:r>
              <a:rPr lang="it-IT" sz="1800" b="1" dirty="0" err="1" smtClean="0">
                <a:solidFill>
                  <a:schemeClr val="accent2">
                    <a:lumMod val="75000"/>
                  </a:schemeClr>
                </a:solidFill>
              </a:rPr>
              <a:t>bioregolatori</a:t>
            </a:r>
            <a:r>
              <a:rPr lang="it-IT" sz="1800" b="1" dirty="0" smtClean="0">
                <a:solidFill>
                  <a:schemeClr val="accent2">
                    <a:lumMod val="75000"/>
                  </a:schemeClr>
                </a:solidFill>
              </a:rPr>
              <a:t> attivi </a:t>
            </a:r>
            <a:r>
              <a:rPr lang="it-IT" sz="1800" b="1" dirty="0" err="1" smtClean="0">
                <a:solidFill>
                  <a:schemeClr val="accent2">
                    <a:lumMod val="75000"/>
                  </a:schemeClr>
                </a:solidFill>
              </a:rPr>
              <a:t>epinegetici</a:t>
            </a:r>
            <a:r>
              <a:rPr lang="it-IT" sz="1800" b="1" dirty="0" smtClean="0">
                <a:solidFill>
                  <a:schemeClr val="accent2">
                    <a:lumMod val="75000"/>
                  </a:schemeClr>
                </a:solidFill>
              </a:rPr>
              <a:t> dei processi infiammatori nelle malattie croniche e degenerative</a:t>
            </a:r>
            <a:endParaRPr lang="it-IT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magine 6" descr="logo-PON-b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6" y="6009822"/>
            <a:ext cx="1386352" cy="80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6120680" cy="501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386</Words>
  <Application>Microsoft Office PowerPoint</Application>
  <PresentationFormat>Presentazione su schermo (4:3)</PresentationFormat>
  <Paragraphs>101</Paragraphs>
  <Slides>12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Struttura predefinita</vt:lpstr>
      <vt:lpstr>Picture</vt:lpstr>
      <vt:lpstr>Diapositiva 1</vt:lpstr>
      <vt:lpstr>L’Azienda </vt:lpstr>
      <vt:lpstr>L’Azienda </vt:lpstr>
      <vt:lpstr>L’Azienda </vt:lpstr>
      <vt:lpstr>L’Attività </vt:lpstr>
      <vt:lpstr>SPECIALITÀ MEDICINALE</vt:lpstr>
      <vt:lpstr>   Misura 2.1.a - P.I.A. Innovazione  Programma Operativo Nazionale (PON)  Prog. D08/0517/P  51862-13 </vt:lpstr>
      <vt:lpstr>OBBIETTIVI   ED  ATTIVITA’ DEL PROGRAMMA </vt:lpstr>
      <vt:lpstr>Programma Operativo Nazionale ReC 2007-2013  – (D.D. Prot. n. 01/Ric. del 18/01/2010, l’“Invito”) – Progetto PON01_02512 BIAM - EPI Ricerca e Sviluppo di bioregolatori attivi epinegetici dei processi infiammatori nelle malattie croniche e degenerative</vt:lpstr>
      <vt:lpstr>Programma Operativo Nazionale ReC 2007-2013  ASSE I - II Azione: Laboratori pubblico-privati e relative reti – Progetto SORRISO - PON03_01209 </vt:lpstr>
      <vt:lpstr>   Programmi in corso di valutazione  SVILUPPO E POTENZIAMENTO  DEI CLUSTER TECNOLOGI NAZIONALI   HIC - Health Italian Cluster    Nuovi Prodotti e Piattaforme Tecnologiche per il Controllo delle Malattie da Infezione  e/o Disbiosi Microbica </vt:lpstr>
      <vt:lpstr>Diapositiva 12</vt:lpstr>
    </vt:vector>
  </TitlesOfParts>
  <Company>newfadem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ottaiano</dc:creator>
  <cp:lastModifiedBy>LuigiC</cp:lastModifiedBy>
  <cp:revision>111</cp:revision>
  <dcterms:created xsi:type="dcterms:W3CDTF">2008-03-11T15:35:57Z</dcterms:created>
  <dcterms:modified xsi:type="dcterms:W3CDTF">2012-11-15T22:36:25Z</dcterms:modified>
</cp:coreProperties>
</file>