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260" r:id="rId2"/>
    <p:sldId id="578" r:id="rId3"/>
    <p:sldId id="533" r:id="rId4"/>
    <p:sldId id="463" r:id="rId5"/>
    <p:sldId id="577" r:id="rId6"/>
    <p:sldId id="581" r:id="rId7"/>
    <p:sldId id="495" r:id="rId8"/>
    <p:sldId id="579" r:id="rId9"/>
    <p:sldId id="580" r:id="rId10"/>
    <p:sldId id="586" r:id="rId11"/>
    <p:sldId id="584" r:id="rId12"/>
    <p:sldId id="465" r:id="rId13"/>
    <p:sldId id="588" r:id="rId14"/>
    <p:sldId id="587" r:id="rId15"/>
  </p:sldIdLst>
  <p:sldSz cx="9144000" cy="6858000" type="screen4x3"/>
  <p:notesSz cx="6799263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D2"/>
    <a:srgbClr val="42639A"/>
    <a:srgbClr val="FF9933"/>
    <a:srgbClr val="0F429D"/>
    <a:srgbClr val="E5E5FF"/>
    <a:srgbClr val="CCFFCC"/>
    <a:srgbClr val="F682B4"/>
    <a:srgbClr val="FF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1" autoAdjust="0"/>
    <p:restoredTop sz="94713" autoAdjust="0"/>
  </p:normalViewPr>
  <p:slideViewPr>
    <p:cSldViewPr>
      <p:cViewPr varScale="1">
        <p:scale>
          <a:sx n="75" d="100"/>
          <a:sy n="75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442" y="-108"/>
      </p:cViewPr>
      <p:guideLst>
        <p:guide orient="horz" pos="3126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695DF-BB8B-4C76-B3AA-0AD05BA7BFA7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84D223FF-5016-429A-A4FC-B3ABB304C5CD}">
      <dgm:prSet phldrT="[Testo]" custT="1"/>
      <dgm:spPr/>
      <dgm:t>
        <a:bodyPr/>
        <a:lstStyle/>
        <a:p>
          <a:r>
            <a:rPr lang="it-IT" sz="1200" b="1" dirty="0" smtClean="0"/>
            <a:t>Sperimentazioni</a:t>
          </a:r>
          <a:endParaRPr lang="it-IT" sz="1200" b="1" dirty="0"/>
        </a:p>
      </dgm:t>
    </dgm:pt>
    <dgm:pt modelId="{52156459-A80B-4420-A01B-D7E109D512CB}" type="parTrans" cxnId="{7BD0E910-E965-43AD-BD51-93592C283986}">
      <dgm:prSet/>
      <dgm:spPr/>
      <dgm:t>
        <a:bodyPr/>
        <a:lstStyle/>
        <a:p>
          <a:endParaRPr lang="it-IT" sz="1800"/>
        </a:p>
      </dgm:t>
    </dgm:pt>
    <dgm:pt modelId="{FC0B413F-F474-4FAB-A77D-80467B6C4F3F}" type="sibTrans" cxnId="{7BD0E910-E965-43AD-BD51-93592C283986}">
      <dgm:prSet/>
      <dgm:spPr/>
      <dgm:t>
        <a:bodyPr/>
        <a:lstStyle/>
        <a:p>
          <a:endParaRPr lang="it-IT" sz="1800"/>
        </a:p>
      </dgm:t>
    </dgm:pt>
    <dgm:pt modelId="{F13DD962-EC42-4042-9869-3E629F3DF9CB}">
      <dgm:prSet phldrT="[Testo]" custT="1"/>
      <dgm:spPr/>
      <dgm:t>
        <a:bodyPr/>
        <a:lstStyle/>
        <a:p>
          <a:r>
            <a:rPr lang="it-IT" sz="900" dirty="0" smtClean="0"/>
            <a:t>CARN</a:t>
          </a:r>
          <a:endParaRPr lang="it-IT" sz="900" dirty="0"/>
        </a:p>
      </dgm:t>
    </dgm:pt>
    <dgm:pt modelId="{B3B2A977-3A83-48F1-B7F1-5C3EB90F602E}" type="parTrans" cxnId="{FBF1F6E1-3BDA-434F-B59A-F75F1AD84384}">
      <dgm:prSet/>
      <dgm:spPr/>
      <dgm:t>
        <a:bodyPr/>
        <a:lstStyle/>
        <a:p>
          <a:endParaRPr lang="it-IT" sz="1800"/>
        </a:p>
      </dgm:t>
    </dgm:pt>
    <dgm:pt modelId="{EB5769F0-1E1C-4706-89E0-59FB916D0A52}" type="sibTrans" cxnId="{FBF1F6E1-3BDA-434F-B59A-F75F1AD84384}">
      <dgm:prSet/>
      <dgm:spPr/>
      <dgm:t>
        <a:bodyPr/>
        <a:lstStyle/>
        <a:p>
          <a:endParaRPr lang="it-IT" sz="1800"/>
        </a:p>
      </dgm:t>
    </dgm:pt>
    <dgm:pt modelId="{330FA80E-4E2D-4B39-8AEE-50F8A477F64A}">
      <dgm:prSet phldrT="[Testo]" custT="1"/>
      <dgm:spPr/>
      <dgm:t>
        <a:bodyPr/>
        <a:lstStyle/>
        <a:p>
          <a:r>
            <a:rPr lang="it-IT" sz="900" dirty="0" smtClean="0"/>
            <a:t>Campania </a:t>
          </a:r>
          <a:r>
            <a:rPr lang="it-IT" sz="900" dirty="0" err="1" smtClean="0"/>
            <a:t>aerospace</a:t>
          </a:r>
          <a:endParaRPr lang="it-IT" sz="900" dirty="0"/>
        </a:p>
      </dgm:t>
    </dgm:pt>
    <dgm:pt modelId="{3353A530-CD12-4775-8D03-877E9A2E0147}" type="parTrans" cxnId="{64E04F4D-CD48-4555-AC93-16D63DD77A7C}">
      <dgm:prSet/>
      <dgm:spPr/>
      <dgm:t>
        <a:bodyPr/>
        <a:lstStyle/>
        <a:p>
          <a:endParaRPr lang="it-IT" sz="1800"/>
        </a:p>
      </dgm:t>
    </dgm:pt>
    <dgm:pt modelId="{99810585-138A-497E-8721-F2BE54597E6E}" type="sibTrans" cxnId="{64E04F4D-CD48-4555-AC93-16D63DD77A7C}">
      <dgm:prSet/>
      <dgm:spPr/>
      <dgm:t>
        <a:bodyPr/>
        <a:lstStyle/>
        <a:p>
          <a:endParaRPr lang="it-IT" sz="1800"/>
        </a:p>
      </dgm:t>
    </dgm:pt>
    <dgm:pt modelId="{DB6AEB1B-E346-40C6-B43F-E5C0D530C866}">
      <dgm:prSet phldrT="[Testo]" custT="1"/>
      <dgm:spPr/>
      <dgm:t>
        <a:bodyPr/>
        <a:lstStyle/>
        <a:p>
          <a:r>
            <a:rPr lang="it-IT" sz="1200" b="1" dirty="0" smtClean="0"/>
            <a:t>Comitato Reg.</a:t>
          </a:r>
          <a:endParaRPr lang="it-IT" sz="1200" b="1" dirty="0"/>
        </a:p>
      </dgm:t>
    </dgm:pt>
    <dgm:pt modelId="{15E7142D-6DB9-41B8-B42B-786A34F650B3}" type="parTrans" cxnId="{B7A4B01A-C34C-4162-B9DB-DA4DB6A38CCC}">
      <dgm:prSet/>
      <dgm:spPr/>
      <dgm:t>
        <a:bodyPr/>
        <a:lstStyle/>
        <a:p>
          <a:endParaRPr lang="it-IT" sz="1800"/>
        </a:p>
      </dgm:t>
    </dgm:pt>
    <dgm:pt modelId="{93C91FDD-1A12-48A8-9307-A6B61B783934}" type="sibTrans" cxnId="{B7A4B01A-C34C-4162-B9DB-DA4DB6A38CCC}">
      <dgm:prSet/>
      <dgm:spPr/>
      <dgm:t>
        <a:bodyPr/>
        <a:lstStyle/>
        <a:p>
          <a:endParaRPr lang="it-IT" sz="1800"/>
        </a:p>
      </dgm:t>
    </dgm:pt>
    <dgm:pt modelId="{9ED8C1DA-C0E5-4962-B170-2FDEF3DD8600}">
      <dgm:prSet phldrT="[Testo]" custT="1"/>
      <dgm:spPr/>
      <dgm:t>
        <a:bodyPr/>
        <a:lstStyle/>
        <a:p>
          <a:r>
            <a:rPr lang="it-IT" sz="1200" b="1" dirty="0" smtClean="0"/>
            <a:t>Tavolo Tecnico</a:t>
          </a:r>
          <a:endParaRPr lang="it-IT" sz="1200" b="1" dirty="0"/>
        </a:p>
      </dgm:t>
    </dgm:pt>
    <dgm:pt modelId="{34FC24F5-E9A9-4B4E-9DC4-F736291EE01A}" type="parTrans" cxnId="{FECA28CE-F158-4092-AC82-C80EB0064026}">
      <dgm:prSet/>
      <dgm:spPr/>
      <dgm:t>
        <a:bodyPr/>
        <a:lstStyle/>
        <a:p>
          <a:endParaRPr lang="it-IT" sz="1800"/>
        </a:p>
      </dgm:t>
    </dgm:pt>
    <dgm:pt modelId="{6D071CA6-07A0-4E3D-A6F2-204223F280DB}" type="sibTrans" cxnId="{FECA28CE-F158-4092-AC82-C80EB0064026}">
      <dgm:prSet/>
      <dgm:spPr/>
      <dgm:t>
        <a:bodyPr/>
        <a:lstStyle/>
        <a:p>
          <a:endParaRPr lang="it-IT" sz="1800"/>
        </a:p>
      </dgm:t>
    </dgm:pt>
    <dgm:pt modelId="{EA61F8CC-D174-4A82-814A-E414A4294175}">
      <dgm:prSet phldrT="[Testo]" custT="1"/>
      <dgm:spPr/>
      <dgm:t>
        <a:bodyPr/>
        <a:lstStyle/>
        <a:p>
          <a:r>
            <a:rPr lang="it-IT" sz="900" dirty="0" smtClean="0"/>
            <a:t>Imprese</a:t>
          </a:r>
          <a:endParaRPr lang="it-IT" sz="900" dirty="0"/>
        </a:p>
      </dgm:t>
    </dgm:pt>
    <dgm:pt modelId="{5A3CC364-C83F-4406-9310-546D22BB52B8}" type="parTrans" cxnId="{40916812-895D-4C87-B5D7-653C81A90A64}">
      <dgm:prSet/>
      <dgm:spPr/>
      <dgm:t>
        <a:bodyPr/>
        <a:lstStyle/>
        <a:p>
          <a:endParaRPr lang="it-IT" sz="1800"/>
        </a:p>
      </dgm:t>
    </dgm:pt>
    <dgm:pt modelId="{4555AF13-A46E-4D7D-9640-596E5FE93C36}" type="sibTrans" cxnId="{40916812-895D-4C87-B5D7-653C81A90A64}">
      <dgm:prSet/>
      <dgm:spPr/>
      <dgm:t>
        <a:bodyPr/>
        <a:lstStyle/>
        <a:p>
          <a:endParaRPr lang="it-IT" sz="1800"/>
        </a:p>
      </dgm:t>
    </dgm:pt>
    <dgm:pt modelId="{28E55F45-D3F8-4A8D-8BD4-4412C1F2C402}">
      <dgm:prSet phldrT="[Testo]" custT="1"/>
      <dgm:spPr/>
      <dgm:t>
        <a:bodyPr/>
        <a:lstStyle/>
        <a:p>
          <a:r>
            <a:rPr lang="it-IT" sz="900" dirty="0" smtClean="0"/>
            <a:t>Enti Ricerca</a:t>
          </a:r>
          <a:endParaRPr lang="it-IT" sz="900" dirty="0"/>
        </a:p>
      </dgm:t>
    </dgm:pt>
    <dgm:pt modelId="{D045AA48-AE0F-41B4-8001-2B8606174713}" type="parTrans" cxnId="{37DCD41F-82C3-46C0-AD9B-5A4067B03CC4}">
      <dgm:prSet/>
      <dgm:spPr/>
      <dgm:t>
        <a:bodyPr/>
        <a:lstStyle/>
        <a:p>
          <a:endParaRPr lang="it-IT" sz="1800"/>
        </a:p>
      </dgm:t>
    </dgm:pt>
    <dgm:pt modelId="{3EA73DDA-E6C7-4EA9-AFCB-C05FD378BA8E}" type="sibTrans" cxnId="{37DCD41F-82C3-46C0-AD9B-5A4067B03CC4}">
      <dgm:prSet/>
      <dgm:spPr/>
      <dgm:t>
        <a:bodyPr/>
        <a:lstStyle/>
        <a:p>
          <a:endParaRPr lang="it-IT" sz="1800"/>
        </a:p>
      </dgm:t>
    </dgm:pt>
    <dgm:pt modelId="{76C2C45E-C7C5-4E41-A92E-996CE2AD87A1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1200" b="1" dirty="0" smtClean="0"/>
            <a:t>Studio Fattibilità</a:t>
          </a:r>
          <a:endParaRPr lang="it-IT" sz="1200" b="1" dirty="0"/>
        </a:p>
      </dgm:t>
    </dgm:pt>
    <dgm:pt modelId="{457645D0-6250-41BB-B5B1-0968169FE548}" type="parTrans" cxnId="{505F895C-7E78-4395-9F00-6EB523A13BF5}">
      <dgm:prSet/>
      <dgm:spPr/>
      <dgm:t>
        <a:bodyPr/>
        <a:lstStyle/>
        <a:p>
          <a:endParaRPr lang="it-IT" sz="1800"/>
        </a:p>
      </dgm:t>
    </dgm:pt>
    <dgm:pt modelId="{CD9E5688-4DE3-471C-B6A3-0A4B2C34EC9E}" type="sibTrans" cxnId="{505F895C-7E78-4395-9F00-6EB523A13BF5}">
      <dgm:prSet/>
      <dgm:spPr/>
      <dgm:t>
        <a:bodyPr/>
        <a:lstStyle/>
        <a:p>
          <a:endParaRPr lang="it-IT" sz="1800"/>
        </a:p>
      </dgm:t>
    </dgm:pt>
    <dgm:pt modelId="{1D87E6D5-209C-4380-A3DF-1A1F4AB27C9F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900" dirty="0" smtClean="0"/>
            <a:t>Piano strategico</a:t>
          </a:r>
          <a:endParaRPr lang="it-IT" sz="900" dirty="0"/>
        </a:p>
      </dgm:t>
    </dgm:pt>
    <dgm:pt modelId="{891A0709-BE13-4BE5-912D-D8CEA45FD2A7}" type="parTrans" cxnId="{60AA2415-2D79-42C8-BC0F-E5CE230DC6FA}">
      <dgm:prSet/>
      <dgm:spPr/>
      <dgm:t>
        <a:bodyPr/>
        <a:lstStyle/>
        <a:p>
          <a:endParaRPr lang="it-IT" sz="1800"/>
        </a:p>
      </dgm:t>
    </dgm:pt>
    <dgm:pt modelId="{030B5985-219D-4476-A4A6-0137AFC2030F}" type="sibTrans" cxnId="{60AA2415-2D79-42C8-BC0F-E5CE230DC6FA}">
      <dgm:prSet/>
      <dgm:spPr/>
      <dgm:t>
        <a:bodyPr/>
        <a:lstStyle/>
        <a:p>
          <a:endParaRPr lang="it-IT" sz="1800"/>
        </a:p>
      </dgm:t>
    </dgm:pt>
    <dgm:pt modelId="{F9B06656-E17D-498C-A367-C8422D54AB6E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900" dirty="0" smtClean="0"/>
            <a:t>Integrazione ambiti</a:t>
          </a:r>
          <a:endParaRPr lang="it-IT" sz="900" dirty="0"/>
        </a:p>
      </dgm:t>
    </dgm:pt>
    <dgm:pt modelId="{59A2F838-1E1C-4456-A2D4-92B0075EBF83}" type="parTrans" cxnId="{EF6486F6-F3A1-429F-9702-2C160B4A5C19}">
      <dgm:prSet/>
      <dgm:spPr/>
      <dgm:t>
        <a:bodyPr/>
        <a:lstStyle/>
        <a:p>
          <a:endParaRPr lang="it-IT" sz="1800"/>
        </a:p>
      </dgm:t>
    </dgm:pt>
    <dgm:pt modelId="{B714BCA5-66AC-4FD6-9911-796F355A78A0}" type="sibTrans" cxnId="{EF6486F6-F3A1-429F-9702-2C160B4A5C19}">
      <dgm:prSet/>
      <dgm:spPr/>
      <dgm:t>
        <a:bodyPr/>
        <a:lstStyle/>
        <a:p>
          <a:endParaRPr lang="it-IT" sz="1800"/>
        </a:p>
      </dgm:t>
    </dgm:pt>
    <dgm:pt modelId="{F2470AF9-0931-42CD-B42E-704D091A1A6E}">
      <dgm:prSet phldrT="[Testo]" custT="1"/>
      <dgm:spPr/>
      <dgm:t>
        <a:bodyPr/>
        <a:lstStyle/>
        <a:p>
          <a:r>
            <a:rPr lang="it-IT" sz="900" dirty="0" smtClean="0"/>
            <a:t>Portatori di interesse</a:t>
          </a:r>
          <a:endParaRPr lang="it-IT" sz="900" dirty="0"/>
        </a:p>
      </dgm:t>
    </dgm:pt>
    <dgm:pt modelId="{605F0CAC-D29C-4B16-BB98-A3CCD74AAA58}" type="parTrans" cxnId="{1B104920-7799-453A-B980-E5290BA9C75A}">
      <dgm:prSet/>
      <dgm:spPr/>
      <dgm:t>
        <a:bodyPr/>
        <a:lstStyle/>
        <a:p>
          <a:endParaRPr lang="it-IT" sz="1800"/>
        </a:p>
      </dgm:t>
    </dgm:pt>
    <dgm:pt modelId="{39EA5F51-1C03-4B32-9E5E-0FF472823119}" type="sibTrans" cxnId="{1B104920-7799-453A-B980-E5290BA9C75A}">
      <dgm:prSet/>
      <dgm:spPr/>
      <dgm:t>
        <a:bodyPr/>
        <a:lstStyle/>
        <a:p>
          <a:endParaRPr lang="it-IT" sz="1800"/>
        </a:p>
      </dgm:t>
    </dgm:pt>
    <dgm:pt modelId="{DC441541-5BED-4E4D-95E2-CBEE402FDF01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900" dirty="0" smtClean="0"/>
            <a:t>Modello </a:t>
          </a:r>
          <a:r>
            <a:rPr lang="it-IT" sz="900" dirty="0" err="1" smtClean="0"/>
            <a:t>Governance</a:t>
          </a:r>
          <a:endParaRPr lang="it-IT" sz="900" dirty="0"/>
        </a:p>
      </dgm:t>
    </dgm:pt>
    <dgm:pt modelId="{92DA6C38-5E84-4CE6-8BDC-AEA15F4BFF69}" type="parTrans" cxnId="{8CE42DF3-E897-41C5-826F-547DC8CD9E5D}">
      <dgm:prSet/>
      <dgm:spPr/>
      <dgm:t>
        <a:bodyPr/>
        <a:lstStyle/>
        <a:p>
          <a:endParaRPr lang="it-IT" sz="1800"/>
        </a:p>
      </dgm:t>
    </dgm:pt>
    <dgm:pt modelId="{4431A8B5-A562-49A7-A926-8D2FE2F65E47}" type="sibTrans" cxnId="{8CE42DF3-E897-41C5-826F-547DC8CD9E5D}">
      <dgm:prSet/>
      <dgm:spPr/>
      <dgm:t>
        <a:bodyPr/>
        <a:lstStyle/>
        <a:p>
          <a:endParaRPr lang="it-IT" sz="1800"/>
        </a:p>
      </dgm:t>
    </dgm:pt>
    <dgm:pt modelId="{E83724C1-898B-4690-BE6D-A3BF1F578945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900" dirty="0" smtClean="0"/>
            <a:t> Animazione</a:t>
          </a:r>
          <a:endParaRPr lang="it-IT" sz="900" dirty="0"/>
        </a:p>
      </dgm:t>
    </dgm:pt>
    <dgm:pt modelId="{9E479D52-5609-42C8-A16E-42049A38C867}" type="sibTrans" cxnId="{8A11D85A-0A85-4FA5-B4E2-5A1D7753DC72}">
      <dgm:prSet/>
      <dgm:spPr/>
      <dgm:t>
        <a:bodyPr/>
        <a:lstStyle/>
        <a:p>
          <a:endParaRPr lang="it-IT" sz="1800"/>
        </a:p>
      </dgm:t>
    </dgm:pt>
    <dgm:pt modelId="{0D12544E-0C0B-487F-ACEB-6541582B5928}" type="parTrans" cxnId="{8A11D85A-0A85-4FA5-B4E2-5A1D7753DC72}">
      <dgm:prSet/>
      <dgm:spPr/>
      <dgm:t>
        <a:bodyPr/>
        <a:lstStyle/>
        <a:p>
          <a:endParaRPr lang="it-IT" sz="1800"/>
        </a:p>
      </dgm:t>
    </dgm:pt>
    <dgm:pt modelId="{D51402EE-264A-48AE-AE5C-BCC42F6DCDB7}">
      <dgm:prSet phldrT="[Testo]" custT="1"/>
      <dgm:spPr/>
      <dgm:t>
        <a:bodyPr/>
        <a:lstStyle/>
        <a:p>
          <a:r>
            <a:rPr lang="it-IT" sz="900" dirty="0" smtClean="0"/>
            <a:t>Assessorati regionali</a:t>
          </a:r>
          <a:endParaRPr lang="it-IT" sz="900" dirty="0"/>
        </a:p>
      </dgm:t>
    </dgm:pt>
    <dgm:pt modelId="{BEA089C3-E76D-4093-BA63-4755D35D8D82}" type="parTrans" cxnId="{9F02733E-7AC8-455A-8743-6333D960BBCD}">
      <dgm:prSet/>
      <dgm:spPr/>
      <dgm:t>
        <a:bodyPr/>
        <a:lstStyle/>
        <a:p>
          <a:endParaRPr lang="it-IT" sz="1800"/>
        </a:p>
      </dgm:t>
    </dgm:pt>
    <dgm:pt modelId="{45B95D04-5149-4D12-86A9-623D6B14A46D}" type="sibTrans" cxnId="{9F02733E-7AC8-455A-8743-6333D960BBCD}">
      <dgm:prSet/>
      <dgm:spPr/>
      <dgm:t>
        <a:bodyPr/>
        <a:lstStyle/>
        <a:p>
          <a:endParaRPr lang="it-IT" sz="1800"/>
        </a:p>
      </dgm:t>
    </dgm:pt>
    <dgm:pt modelId="{3EFE9894-E69D-420A-8E77-0A7876C4D1A4}">
      <dgm:prSet phldrT="[Testo]" custT="1"/>
      <dgm:spPr/>
      <dgm:t>
        <a:bodyPr/>
        <a:lstStyle/>
        <a:p>
          <a:r>
            <a:rPr lang="it-IT" sz="900" dirty="0" smtClean="0"/>
            <a:t> Ricerca</a:t>
          </a:r>
          <a:endParaRPr lang="it-IT" sz="900" dirty="0"/>
        </a:p>
      </dgm:t>
    </dgm:pt>
    <dgm:pt modelId="{F0D2F1B1-63D7-44AA-976E-F98C1592BE95}" type="parTrans" cxnId="{64674D04-09C1-45C9-A68C-5C1761980E88}">
      <dgm:prSet/>
      <dgm:spPr/>
      <dgm:t>
        <a:bodyPr/>
        <a:lstStyle/>
        <a:p>
          <a:endParaRPr lang="it-IT" sz="1800"/>
        </a:p>
      </dgm:t>
    </dgm:pt>
    <dgm:pt modelId="{96912174-7070-43F8-AADE-7E42BF11E65A}" type="sibTrans" cxnId="{64674D04-09C1-45C9-A68C-5C1761980E88}">
      <dgm:prSet/>
      <dgm:spPr/>
      <dgm:t>
        <a:bodyPr/>
        <a:lstStyle/>
        <a:p>
          <a:endParaRPr lang="it-IT" sz="1800"/>
        </a:p>
      </dgm:t>
    </dgm:pt>
    <dgm:pt modelId="{F374B673-8A4E-43FA-B4C9-718E371AD609}">
      <dgm:prSet phldrT="[Testo]" custT="1"/>
      <dgm:spPr/>
      <dgm:t>
        <a:bodyPr/>
        <a:lstStyle/>
        <a:p>
          <a:r>
            <a:rPr lang="it-IT" sz="900" dirty="0" smtClean="0"/>
            <a:t>Formazione</a:t>
          </a:r>
          <a:endParaRPr lang="it-IT" sz="900" dirty="0"/>
        </a:p>
      </dgm:t>
    </dgm:pt>
    <dgm:pt modelId="{877C34DB-04A8-4B08-9336-277CDD1776E9}" type="parTrans" cxnId="{19EA2D4D-1659-46CF-96F5-1EE5387233E6}">
      <dgm:prSet/>
      <dgm:spPr/>
      <dgm:t>
        <a:bodyPr/>
        <a:lstStyle/>
        <a:p>
          <a:endParaRPr lang="it-IT" sz="1800"/>
        </a:p>
      </dgm:t>
    </dgm:pt>
    <dgm:pt modelId="{E0D6AE41-0B5C-4A0B-AC16-0FEEE368A468}" type="sibTrans" cxnId="{19EA2D4D-1659-46CF-96F5-1EE5387233E6}">
      <dgm:prSet/>
      <dgm:spPr/>
      <dgm:t>
        <a:bodyPr/>
        <a:lstStyle/>
        <a:p>
          <a:endParaRPr lang="it-IT" sz="1800"/>
        </a:p>
      </dgm:t>
    </dgm:pt>
    <dgm:pt modelId="{0E830DC8-94FA-48ED-BDCA-46ED051326C3}">
      <dgm:prSet phldrT="[Testo]" custT="1"/>
      <dgm:spPr/>
      <dgm:t>
        <a:bodyPr/>
        <a:lstStyle/>
        <a:p>
          <a:r>
            <a:rPr lang="it-IT" sz="900" dirty="0" smtClean="0"/>
            <a:t>Trasporti</a:t>
          </a:r>
          <a:endParaRPr lang="it-IT" sz="900" dirty="0"/>
        </a:p>
      </dgm:t>
    </dgm:pt>
    <dgm:pt modelId="{642B2BD1-9D27-4AEC-9113-8425853117C7}" type="parTrans" cxnId="{F19F455C-FF83-446B-90FB-7EE81C073B72}">
      <dgm:prSet/>
      <dgm:spPr/>
      <dgm:t>
        <a:bodyPr/>
        <a:lstStyle/>
        <a:p>
          <a:endParaRPr lang="it-IT" sz="1800"/>
        </a:p>
      </dgm:t>
    </dgm:pt>
    <dgm:pt modelId="{A1B232A4-22AB-4979-BAB0-8DBFAD76F464}" type="sibTrans" cxnId="{F19F455C-FF83-446B-90FB-7EE81C073B72}">
      <dgm:prSet/>
      <dgm:spPr/>
      <dgm:t>
        <a:bodyPr/>
        <a:lstStyle/>
        <a:p>
          <a:endParaRPr lang="it-IT" sz="1800"/>
        </a:p>
      </dgm:t>
    </dgm:pt>
    <dgm:pt modelId="{97F1F15C-4D69-4CA9-B4A4-3954C8F0D5F3}">
      <dgm:prSet phldrT="[Testo]" custT="1"/>
      <dgm:spPr/>
      <dgm:t>
        <a:bodyPr/>
        <a:lstStyle/>
        <a:p>
          <a:r>
            <a:rPr lang="it-IT" sz="900" dirty="0" smtClean="0"/>
            <a:t>Attività produttive</a:t>
          </a:r>
          <a:endParaRPr lang="it-IT" sz="900" dirty="0"/>
        </a:p>
      </dgm:t>
    </dgm:pt>
    <dgm:pt modelId="{FA935F7D-3DB7-463C-9CBF-AE18B8144696}" type="sibTrans" cxnId="{2FEE2BAD-DD19-416B-8D50-E3171442C580}">
      <dgm:prSet/>
      <dgm:spPr/>
      <dgm:t>
        <a:bodyPr/>
        <a:lstStyle/>
        <a:p>
          <a:endParaRPr lang="it-IT" sz="1800"/>
        </a:p>
      </dgm:t>
    </dgm:pt>
    <dgm:pt modelId="{BB9B0F79-418F-4DB1-8EB3-E96DCD62351F}" type="parTrans" cxnId="{2FEE2BAD-DD19-416B-8D50-E3171442C580}">
      <dgm:prSet/>
      <dgm:spPr/>
      <dgm:t>
        <a:bodyPr/>
        <a:lstStyle/>
        <a:p>
          <a:endParaRPr lang="it-IT" sz="1800"/>
        </a:p>
      </dgm:t>
    </dgm:pt>
    <dgm:pt modelId="{A9C56233-0972-4220-BFF0-A33E1012B6F6}" type="pres">
      <dgm:prSet presAssocID="{1E6695DF-BB8B-4C76-B3AA-0AD05BA7BFA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E269121-2D94-4CD9-AA7B-AB10BBAE3119}" type="pres">
      <dgm:prSet presAssocID="{1E6695DF-BB8B-4C76-B3AA-0AD05BA7BFA7}" presName="arrow" presStyleLbl="bgShp" presStyleIdx="0" presStyleCnt="1" custScaleX="113726" custLinFactNeighborY="2941"/>
      <dgm:spPr/>
    </dgm:pt>
    <dgm:pt modelId="{8C645007-655C-4B2D-BA72-9A34A3AC2EF9}" type="pres">
      <dgm:prSet presAssocID="{1E6695DF-BB8B-4C76-B3AA-0AD05BA7BFA7}" presName="linearProcess" presStyleCnt="0"/>
      <dgm:spPr/>
    </dgm:pt>
    <dgm:pt modelId="{A270DDB6-BF61-4F21-A7EE-CDAC472D65CC}" type="pres">
      <dgm:prSet presAssocID="{84D223FF-5016-429A-A4FC-B3ABB304C5C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57FD4B-F16C-40A3-9705-6FF7EAC44044}" type="pres">
      <dgm:prSet presAssocID="{FC0B413F-F474-4FAB-A77D-80467B6C4F3F}" presName="sibTrans" presStyleCnt="0"/>
      <dgm:spPr/>
    </dgm:pt>
    <dgm:pt modelId="{BEB47ED4-18AD-43B0-9094-8F9937F10157}" type="pres">
      <dgm:prSet presAssocID="{DB6AEB1B-E346-40C6-B43F-E5C0D530C86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FA037B-2906-4AE9-A0C7-A0729843F576}" type="pres">
      <dgm:prSet presAssocID="{93C91FDD-1A12-48A8-9307-A6B61B783934}" presName="sibTrans" presStyleCnt="0"/>
      <dgm:spPr/>
    </dgm:pt>
    <dgm:pt modelId="{9DFEFE07-31EC-41C2-B232-EEDAE4FBE6A8}" type="pres">
      <dgm:prSet presAssocID="{9ED8C1DA-C0E5-4962-B170-2FDEF3DD860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A8A2A8-DA2F-46A1-B8D5-B738D5C8C5F2}" type="pres">
      <dgm:prSet presAssocID="{6D071CA6-07A0-4E3D-A6F2-204223F280DB}" presName="sibTrans" presStyleCnt="0"/>
      <dgm:spPr/>
    </dgm:pt>
    <dgm:pt modelId="{3FBACED1-578F-411A-BD4D-488F1CC15B12}" type="pres">
      <dgm:prSet presAssocID="{76C2C45E-C7C5-4E41-A92E-996CE2AD87A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5FE5F0F-98BA-4E64-9D22-5E0E844ECC17}" type="presOf" srcId="{28E55F45-D3F8-4A8D-8BD4-4412C1F2C402}" destId="{9DFEFE07-31EC-41C2-B232-EEDAE4FBE6A8}" srcOrd="0" destOrd="2" presId="urn:microsoft.com/office/officeart/2005/8/layout/hProcess9"/>
    <dgm:cxn modelId="{EA186F57-A7FC-4D8A-B660-5FB31C096FAA}" type="presOf" srcId="{3EFE9894-E69D-420A-8E77-0A7876C4D1A4}" destId="{BEB47ED4-18AD-43B0-9094-8F9937F10157}" srcOrd="0" destOrd="2" presId="urn:microsoft.com/office/officeart/2005/8/layout/hProcess9"/>
    <dgm:cxn modelId="{27FFE888-DA65-4B39-B7B2-0D09AA1D5796}" type="presOf" srcId="{1D87E6D5-209C-4380-A3DF-1A1F4AB27C9F}" destId="{3FBACED1-578F-411A-BD4D-488F1CC15B12}" srcOrd="0" destOrd="1" presId="urn:microsoft.com/office/officeart/2005/8/layout/hProcess9"/>
    <dgm:cxn modelId="{64674D04-09C1-45C9-A68C-5C1761980E88}" srcId="{DB6AEB1B-E346-40C6-B43F-E5C0D530C866}" destId="{3EFE9894-E69D-420A-8E77-0A7876C4D1A4}" srcOrd="1" destOrd="0" parTransId="{F0D2F1B1-63D7-44AA-976E-F98C1592BE95}" sibTransId="{96912174-7070-43F8-AADE-7E42BF11E65A}"/>
    <dgm:cxn modelId="{1B104920-7799-453A-B980-E5290BA9C75A}" srcId="{9ED8C1DA-C0E5-4962-B170-2FDEF3DD8600}" destId="{F2470AF9-0931-42CD-B42E-704D091A1A6E}" srcOrd="2" destOrd="0" parTransId="{605F0CAC-D29C-4B16-BB98-A3CCD74AAA58}" sibTransId="{39EA5F51-1C03-4B32-9E5E-0FF472823119}"/>
    <dgm:cxn modelId="{8A11D85A-0A85-4FA5-B4E2-5A1D7753DC72}" srcId="{76C2C45E-C7C5-4E41-A92E-996CE2AD87A1}" destId="{E83724C1-898B-4690-BE6D-A3BF1F578945}" srcOrd="3" destOrd="0" parTransId="{0D12544E-0C0B-487F-ACEB-6541582B5928}" sibTransId="{9E479D52-5609-42C8-A16E-42049A38C867}"/>
    <dgm:cxn modelId="{FF3D1BDB-348A-4CF6-B4D1-60F2BC756ECA}" type="presOf" srcId="{9ED8C1DA-C0E5-4962-B170-2FDEF3DD8600}" destId="{9DFEFE07-31EC-41C2-B232-EEDAE4FBE6A8}" srcOrd="0" destOrd="0" presId="urn:microsoft.com/office/officeart/2005/8/layout/hProcess9"/>
    <dgm:cxn modelId="{0A7EE039-272D-4D48-82D4-C9A8F8F20420}" type="presOf" srcId="{330FA80E-4E2D-4B39-8AEE-50F8A477F64A}" destId="{A270DDB6-BF61-4F21-A7EE-CDAC472D65CC}" srcOrd="0" destOrd="2" presId="urn:microsoft.com/office/officeart/2005/8/layout/hProcess9"/>
    <dgm:cxn modelId="{FBF1F6E1-3BDA-434F-B59A-F75F1AD84384}" srcId="{84D223FF-5016-429A-A4FC-B3ABB304C5CD}" destId="{F13DD962-EC42-4042-9869-3E629F3DF9CB}" srcOrd="0" destOrd="0" parTransId="{B3B2A977-3A83-48F1-B7F1-5C3EB90F602E}" sibTransId="{EB5769F0-1E1C-4706-89E0-59FB916D0A52}"/>
    <dgm:cxn modelId="{4DB4C0B5-C9E7-4B5B-B821-2218331375C8}" type="presOf" srcId="{D51402EE-264A-48AE-AE5C-BCC42F6DCDB7}" destId="{9DFEFE07-31EC-41C2-B232-EEDAE4FBE6A8}" srcOrd="0" destOrd="4" presId="urn:microsoft.com/office/officeart/2005/8/layout/hProcess9"/>
    <dgm:cxn modelId="{19EA2D4D-1659-46CF-96F5-1EE5387233E6}" srcId="{DB6AEB1B-E346-40C6-B43F-E5C0D530C866}" destId="{F374B673-8A4E-43FA-B4C9-718E371AD609}" srcOrd="2" destOrd="0" parTransId="{877C34DB-04A8-4B08-9336-277CDD1776E9}" sibTransId="{E0D6AE41-0B5C-4A0B-AC16-0FEEE368A468}"/>
    <dgm:cxn modelId="{60AA2415-2D79-42C8-BC0F-E5CE230DC6FA}" srcId="{76C2C45E-C7C5-4E41-A92E-996CE2AD87A1}" destId="{1D87E6D5-209C-4380-A3DF-1A1F4AB27C9F}" srcOrd="0" destOrd="0" parTransId="{891A0709-BE13-4BE5-912D-D8CEA45FD2A7}" sibTransId="{030B5985-219D-4476-A4A6-0137AFC2030F}"/>
    <dgm:cxn modelId="{E9125976-1EDF-4F4E-8549-AEB2B97E21EF}" type="presOf" srcId="{F2470AF9-0931-42CD-B42E-704D091A1A6E}" destId="{9DFEFE07-31EC-41C2-B232-EEDAE4FBE6A8}" srcOrd="0" destOrd="3" presId="urn:microsoft.com/office/officeart/2005/8/layout/hProcess9"/>
    <dgm:cxn modelId="{40916812-895D-4C87-B5D7-653C81A90A64}" srcId="{9ED8C1DA-C0E5-4962-B170-2FDEF3DD8600}" destId="{EA61F8CC-D174-4A82-814A-E414A4294175}" srcOrd="0" destOrd="0" parTransId="{5A3CC364-C83F-4406-9310-546D22BB52B8}" sibTransId="{4555AF13-A46E-4D7D-9640-596E5FE93C36}"/>
    <dgm:cxn modelId="{9EAB75FD-DE7D-4128-881A-7A2AAF205D63}" type="presOf" srcId="{F374B673-8A4E-43FA-B4C9-718E371AD609}" destId="{BEB47ED4-18AD-43B0-9094-8F9937F10157}" srcOrd="0" destOrd="3" presId="urn:microsoft.com/office/officeart/2005/8/layout/hProcess9"/>
    <dgm:cxn modelId="{DF2C439A-CCF9-49B1-AA8F-1EFF6E24FA7E}" type="presOf" srcId="{97F1F15C-4D69-4CA9-B4A4-3954C8F0D5F3}" destId="{BEB47ED4-18AD-43B0-9094-8F9937F10157}" srcOrd="0" destOrd="1" presId="urn:microsoft.com/office/officeart/2005/8/layout/hProcess9"/>
    <dgm:cxn modelId="{9F02733E-7AC8-455A-8743-6333D960BBCD}" srcId="{9ED8C1DA-C0E5-4962-B170-2FDEF3DD8600}" destId="{D51402EE-264A-48AE-AE5C-BCC42F6DCDB7}" srcOrd="3" destOrd="0" parTransId="{BEA089C3-E76D-4093-BA63-4755D35D8D82}" sibTransId="{45B95D04-5149-4D12-86A9-623D6B14A46D}"/>
    <dgm:cxn modelId="{4E11C420-F444-42B4-B1DD-19E60BF22260}" type="presOf" srcId="{F13DD962-EC42-4042-9869-3E629F3DF9CB}" destId="{A270DDB6-BF61-4F21-A7EE-CDAC472D65CC}" srcOrd="0" destOrd="1" presId="urn:microsoft.com/office/officeart/2005/8/layout/hProcess9"/>
    <dgm:cxn modelId="{37DCD41F-82C3-46C0-AD9B-5A4067B03CC4}" srcId="{9ED8C1DA-C0E5-4962-B170-2FDEF3DD8600}" destId="{28E55F45-D3F8-4A8D-8BD4-4412C1F2C402}" srcOrd="1" destOrd="0" parTransId="{D045AA48-AE0F-41B4-8001-2B8606174713}" sibTransId="{3EA73DDA-E6C7-4EA9-AFCB-C05FD378BA8E}"/>
    <dgm:cxn modelId="{64E04F4D-CD48-4555-AC93-16D63DD77A7C}" srcId="{84D223FF-5016-429A-A4FC-B3ABB304C5CD}" destId="{330FA80E-4E2D-4B39-8AEE-50F8A477F64A}" srcOrd="1" destOrd="0" parTransId="{3353A530-CD12-4775-8D03-877E9A2E0147}" sibTransId="{99810585-138A-497E-8721-F2BE54597E6E}"/>
    <dgm:cxn modelId="{2FEE2BAD-DD19-416B-8D50-E3171442C580}" srcId="{DB6AEB1B-E346-40C6-B43F-E5C0D530C866}" destId="{97F1F15C-4D69-4CA9-B4A4-3954C8F0D5F3}" srcOrd="0" destOrd="0" parTransId="{BB9B0F79-418F-4DB1-8EB3-E96DCD62351F}" sibTransId="{FA935F7D-3DB7-463C-9CBF-AE18B8144696}"/>
    <dgm:cxn modelId="{7BD0E910-E965-43AD-BD51-93592C283986}" srcId="{1E6695DF-BB8B-4C76-B3AA-0AD05BA7BFA7}" destId="{84D223FF-5016-429A-A4FC-B3ABB304C5CD}" srcOrd="0" destOrd="0" parTransId="{52156459-A80B-4420-A01B-D7E109D512CB}" sibTransId="{FC0B413F-F474-4FAB-A77D-80467B6C4F3F}"/>
    <dgm:cxn modelId="{FECA28CE-F158-4092-AC82-C80EB0064026}" srcId="{1E6695DF-BB8B-4C76-B3AA-0AD05BA7BFA7}" destId="{9ED8C1DA-C0E5-4962-B170-2FDEF3DD8600}" srcOrd="2" destOrd="0" parTransId="{34FC24F5-E9A9-4B4E-9DC4-F736291EE01A}" sibTransId="{6D071CA6-07A0-4E3D-A6F2-204223F280DB}"/>
    <dgm:cxn modelId="{505F895C-7E78-4395-9F00-6EB523A13BF5}" srcId="{1E6695DF-BB8B-4C76-B3AA-0AD05BA7BFA7}" destId="{76C2C45E-C7C5-4E41-A92E-996CE2AD87A1}" srcOrd="3" destOrd="0" parTransId="{457645D0-6250-41BB-B5B1-0968169FE548}" sibTransId="{CD9E5688-4DE3-471C-B6A3-0A4B2C34EC9E}"/>
    <dgm:cxn modelId="{8CE42DF3-E897-41C5-826F-547DC8CD9E5D}" srcId="{76C2C45E-C7C5-4E41-A92E-996CE2AD87A1}" destId="{DC441541-5BED-4E4D-95E2-CBEE402FDF01}" srcOrd="2" destOrd="0" parTransId="{92DA6C38-5E84-4CE6-8BDC-AEA15F4BFF69}" sibTransId="{4431A8B5-A562-49A7-A926-8D2FE2F65E47}"/>
    <dgm:cxn modelId="{74EE4557-57A8-4C8B-B114-1520A4392FF3}" type="presOf" srcId="{DC441541-5BED-4E4D-95E2-CBEE402FDF01}" destId="{3FBACED1-578F-411A-BD4D-488F1CC15B12}" srcOrd="0" destOrd="3" presId="urn:microsoft.com/office/officeart/2005/8/layout/hProcess9"/>
    <dgm:cxn modelId="{ACD12736-6DDB-4FA5-9AD8-E3C0B036541C}" type="presOf" srcId="{E83724C1-898B-4690-BE6D-A3BF1F578945}" destId="{3FBACED1-578F-411A-BD4D-488F1CC15B12}" srcOrd="0" destOrd="4" presId="urn:microsoft.com/office/officeart/2005/8/layout/hProcess9"/>
    <dgm:cxn modelId="{42DA3F77-30B4-45CD-973E-BA19B274622F}" type="presOf" srcId="{EA61F8CC-D174-4A82-814A-E414A4294175}" destId="{9DFEFE07-31EC-41C2-B232-EEDAE4FBE6A8}" srcOrd="0" destOrd="1" presId="urn:microsoft.com/office/officeart/2005/8/layout/hProcess9"/>
    <dgm:cxn modelId="{010C2249-0F73-4DFF-9DA5-5CCE4FA2FF83}" type="presOf" srcId="{84D223FF-5016-429A-A4FC-B3ABB304C5CD}" destId="{A270DDB6-BF61-4F21-A7EE-CDAC472D65CC}" srcOrd="0" destOrd="0" presId="urn:microsoft.com/office/officeart/2005/8/layout/hProcess9"/>
    <dgm:cxn modelId="{CDDAC886-62D3-4F4A-8621-C892E464CD9A}" type="presOf" srcId="{1E6695DF-BB8B-4C76-B3AA-0AD05BA7BFA7}" destId="{A9C56233-0972-4220-BFF0-A33E1012B6F6}" srcOrd="0" destOrd="0" presId="urn:microsoft.com/office/officeart/2005/8/layout/hProcess9"/>
    <dgm:cxn modelId="{EF6486F6-F3A1-429F-9702-2C160B4A5C19}" srcId="{76C2C45E-C7C5-4E41-A92E-996CE2AD87A1}" destId="{F9B06656-E17D-498C-A367-C8422D54AB6E}" srcOrd="1" destOrd="0" parTransId="{59A2F838-1E1C-4456-A2D4-92B0075EBF83}" sibTransId="{B714BCA5-66AC-4FD6-9911-796F355A78A0}"/>
    <dgm:cxn modelId="{C867EF60-4855-4A44-80F1-7790D3B68B07}" type="presOf" srcId="{F9B06656-E17D-498C-A367-C8422D54AB6E}" destId="{3FBACED1-578F-411A-BD4D-488F1CC15B12}" srcOrd="0" destOrd="2" presId="urn:microsoft.com/office/officeart/2005/8/layout/hProcess9"/>
    <dgm:cxn modelId="{B28E35AB-9895-409E-9ADE-2C7D9C086B69}" type="presOf" srcId="{DB6AEB1B-E346-40C6-B43F-E5C0D530C866}" destId="{BEB47ED4-18AD-43B0-9094-8F9937F10157}" srcOrd="0" destOrd="0" presId="urn:microsoft.com/office/officeart/2005/8/layout/hProcess9"/>
    <dgm:cxn modelId="{F19F455C-FF83-446B-90FB-7EE81C073B72}" srcId="{DB6AEB1B-E346-40C6-B43F-E5C0D530C866}" destId="{0E830DC8-94FA-48ED-BDCA-46ED051326C3}" srcOrd="3" destOrd="0" parTransId="{642B2BD1-9D27-4AEC-9113-8425853117C7}" sibTransId="{A1B232A4-22AB-4979-BAB0-8DBFAD76F464}"/>
    <dgm:cxn modelId="{50764BE7-A9DD-4CF6-8131-C2B765DFD0C3}" type="presOf" srcId="{0E830DC8-94FA-48ED-BDCA-46ED051326C3}" destId="{BEB47ED4-18AD-43B0-9094-8F9937F10157}" srcOrd="0" destOrd="4" presId="urn:microsoft.com/office/officeart/2005/8/layout/hProcess9"/>
    <dgm:cxn modelId="{B7A4B01A-C34C-4162-B9DB-DA4DB6A38CCC}" srcId="{1E6695DF-BB8B-4C76-B3AA-0AD05BA7BFA7}" destId="{DB6AEB1B-E346-40C6-B43F-E5C0D530C866}" srcOrd="1" destOrd="0" parTransId="{15E7142D-6DB9-41B8-B42B-786A34F650B3}" sibTransId="{93C91FDD-1A12-48A8-9307-A6B61B783934}"/>
    <dgm:cxn modelId="{5BF03FEB-62F2-476E-B92A-884069E616FB}" type="presOf" srcId="{76C2C45E-C7C5-4E41-A92E-996CE2AD87A1}" destId="{3FBACED1-578F-411A-BD4D-488F1CC15B12}" srcOrd="0" destOrd="0" presId="urn:microsoft.com/office/officeart/2005/8/layout/hProcess9"/>
    <dgm:cxn modelId="{81C309C8-A067-4B58-ADB2-9800BB997893}" type="presParOf" srcId="{A9C56233-0972-4220-BFF0-A33E1012B6F6}" destId="{3E269121-2D94-4CD9-AA7B-AB10BBAE3119}" srcOrd="0" destOrd="0" presId="urn:microsoft.com/office/officeart/2005/8/layout/hProcess9"/>
    <dgm:cxn modelId="{AA6A2E08-69C2-4F06-B172-8216930B3157}" type="presParOf" srcId="{A9C56233-0972-4220-BFF0-A33E1012B6F6}" destId="{8C645007-655C-4B2D-BA72-9A34A3AC2EF9}" srcOrd="1" destOrd="0" presId="urn:microsoft.com/office/officeart/2005/8/layout/hProcess9"/>
    <dgm:cxn modelId="{CEB2AD66-585C-4337-A7B2-750FEF824774}" type="presParOf" srcId="{8C645007-655C-4B2D-BA72-9A34A3AC2EF9}" destId="{A270DDB6-BF61-4F21-A7EE-CDAC472D65CC}" srcOrd="0" destOrd="0" presId="urn:microsoft.com/office/officeart/2005/8/layout/hProcess9"/>
    <dgm:cxn modelId="{191CB28B-F7A5-4EED-A38A-269D8E83CE2F}" type="presParOf" srcId="{8C645007-655C-4B2D-BA72-9A34A3AC2EF9}" destId="{5757FD4B-F16C-40A3-9705-6FF7EAC44044}" srcOrd="1" destOrd="0" presId="urn:microsoft.com/office/officeart/2005/8/layout/hProcess9"/>
    <dgm:cxn modelId="{6F7407BA-1B19-4203-AB01-059C4B497D91}" type="presParOf" srcId="{8C645007-655C-4B2D-BA72-9A34A3AC2EF9}" destId="{BEB47ED4-18AD-43B0-9094-8F9937F10157}" srcOrd="2" destOrd="0" presId="urn:microsoft.com/office/officeart/2005/8/layout/hProcess9"/>
    <dgm:cxn modelId="{C4069CA3-2BA0-4C7A-840F-E6C300D5EA76}" type="presParOf" srcId="{8C645007-655C-4B2D-BA72-9A34A3AC2EF9}" destId="{56FA037B-2906-4AE9-A0C7-A0729843F576}" srcOrd="3" destOrd="0" presId="urn:microsoft.com/office/officeart/2005/8/layout/hProcess9"/>
    <dgm:cxn modelId="{03EF5FC3-A86F-4A13-8A97-8ED3FCB1DA2B}" type="presParOf" srcId="{8C645007-655C-4B2D-BA72-9A34A3AC2EF9}" destId="{9DFEFE07-31EC-41C2-B232-EEDAE4FBE6A8}" srcOrd="4" destOrd="0" presId="urn:microsoft.com/office/officeart/2005/8/layout/hProcess9"/>
    <dgm:cxn modelId="{A75A49D4-2151-48D8-B6FF-CD1CFA5C06EE}" type="presParOf" srcId="{8C645007-655C-4B2D-BA72-9A34A3AC2EF9}" destId="{65A8A2A8-DA2F-46A1-B8D5-B738D5C8C5F2}" srcOrd="5" destOrd="0" presId="urn:microsoft.com/office/officeart/2005/8/layout/hProcess9"/>
    <dgm:cxn modelId="{B1412DE9-BF56-43DE-A0C0-50725867874F}" type="presParOf" srcId="{8C645007-655C-4B2D-BA72-9A34A3AC2EF9}" destId="{3FBACED1-578F-411A-BD4D-488F1CC15B1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695DF-BB8B-4C76-B3AA-0AD05BA7BFA7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E56D4F51-9E7D-4724-9443-38F4765FECF8}">
      <dgm:prSet phldrT="[Testo]"/>
      <dgm:spPr>
        <a:solidFill>
          <a:srgbClr val="00B050"/>
        </a:solidFill>
      </dgm:spPr>
      <dgm:t>
        <a:bodyPr/>
        <a:lstStyle/>
        <a:p>
          <a:r>
            <a:rPr lang="it-IT" b="1" dirty="0" smtClean="0"/>
            <a:t>Accordo di Programma</a:t>
          </a:r>
          <a:endParaRPr lang="it-IT" b="1" dirty="0"/>
        </a:p>
      </dgm:t>
    </dgm:pt>
    <dgm:pt modelId="{B0C4B80D-1CB4-4534-973F-9E8988C757DF}" type="parTrans" cxnId="{99794045-EE26-462E-92FD-4FF679516C37}">
      <dgm:prSet/>
      <dgm:spPr/>
      <dgm:t>
        <a:bodyPr/>
        <a:lstStyle/>
        <a:p>
          <a:endParaRPr lang="it-IT"/>
        </a:p>
      </dgm:t>
    </dgm:pt>
    <dgm:pt modelId="{A1EDA86C-B2F8-4B5D-9129-2D98B771A4D0}" type="sibTrans" cxnId="{99794045-EE26-462E-92FD-4FF679516C37}">
      <dgm:prSet/>
      <dgm:spPr/>
      <dgm:t>
        <a:bodyPr/>
        <a:lstStyle/>
        <a:p>
          <a:endParaRPr lang="it-IT"/>
        </a:p>
      </dgm:t>
    </dgm:pt>
    <dgm:pt modelId="{FA7315AF-FAF5-460C-8454-47DA40D53D3A}">
      <dgm:prSet/>
      <dgm:spPr>
        <a:solidFill>
          <a:srgbClr val="FF0000"/>
        </a:solidFill>
      </dgm:spPr>
      <dgm:t>
        <a:bodyPr/>
        <a:lstStyle/>
        <a:p>
          <a:r>
            <a:rPr lang="it-IT" b="1" dirty="0" smtClean="0"/>
            <a:t>Negoziazione</a:t>
          </a:r>
          <a:endParaRPr lang="it-IT" b="1" dirty="0"/>
        </a:p>
      </dgm:t>
    </dgm:pt>
    <dgm:pt modelId="{71060D02-0704-4BCA-BF04-DD10110B4708}" type="parTrans" cxnId="{646BE204-2B9D-48E4-B19A-94AF56DAB5AF}">
      <dgm:prSet/>
      <dgm:spPr/>
      <dgm:t>
        <a:bodyPr/>
        <a:lstStyle/>
        <a:p>
          <a:endParaRPr lang="it-IT"/>
        </a:p>
      </dgm:t>
    </dgm:pt>
    <dgm:pt modelId="{2DB226B7-56E6-41DF-9D08-90DE6F54E1BD}" type="sibTrans" cxnId="{646BE204-2B9D-48E4-B19A-94AF56DAB5AF}">
      <dgm:prSet/>
      <dgm:spPr/>
      <dgm:t>
        <a:bodyPr/>
        <a:lstStyle/>
        <a:p>
          <a:endParaRPr lang="it-IT"/>
        </a:p>
      </dgm:t>
    </dgm:pt>
    <dgm:pt modelId="{921291F5-EC24-4C9B-B946-099922A339D3}">
      <dgm:prSet/>
      <dgm:spPr>
        <a:solidFill>
          <a:srgbClr val="FF0000"/>
        </a:solidFill>
      </dgm:spPr>
      <dgm:t>
        <a:bodyPr/>
        <a:lstStyle/>
        <a:p>
          <a:r>
            <a:rPr lang="it-IT" smtClean="0"/>
            <a:t>Condivisione priorità</a:t>
          </a:r>
          <a:endParaRPr lang="it-IT" dirty="0"/>
        </a:p>
      </dgm:t>
    </dgm:pt>
    <dgm:pt modelId="{035A4F90-B7A7-400A-A10E-B8EF6397E23E}" type="parTrans" cxnId="{BF1137A3-E7EA-4CA0-9FEE-C2953E305430}">
      <dgm:prSet/>
      <dgm:spPr/>
      <dgm:t>
        <a:bodyPr/>
        <a:lstStyle/>
        <a:p>
          <a:endParaRPr lang="it-IT"/>
        </a:p>
      </dgm:t>
    </dgm:pt>
    <dgm:pt modelId="{86D1B7FE-3CA2-4570-A1F2-0A474C5D99BE}" type="sibTrans" cxnId="{BF1137A3-E7EA-4CA0-9FEE-C2953E305430}">
      <dgm:prSet/>
      <dgm:spPr/>
      <dgm:t>
        <a:bodyPr/>
        <a:lstStyle/>
        <a:p>
          <a:endParaRPr lang="it-IT"/>
        </a:p>
      </dgm:t>
    </dgm:pt>
    <dgm:pt modelId="{D431CA47-3914-431C-870B-EE6CCEEF4A2E}">
      <dgm:prSet/>
      <dgm:spPr>
        <a:solidFill>
          <a:srgbClr val="FF0000"/>
        </a:solidFill>
      </dgm:spPr>
      <dgm:t>
        <a:bodyPr/>
        <a:lstStyle/>
        <a:p>
          <a:endParaRPr lang="it-IT" dirty="0"/>
        </a:p>
      </dgm:t>
    </dgm:pt>
    <dgm:pt modelId="{F863E7E0-C7C5-4DBC-A11F-8EC172DE105A}" type="parTrans" cxnId="{34804C51-1C6E-4770-82E3-9B579160BB14}">
      <dgm:prSet/>
      <dgm:spPr/>
      <dgm:t>
        <a:bodyPr/>
        <a:lstStyle/>
        <a:p>
          <a:endParaRPr lang="it-IT"/>
        </a:p>
      </dgm:t>
    </dgm:pt>
    <dgm:pt modelId="{FA4A4FAB-A73D-456D-9CC4-BCBF6A5FD6A9}" type="sibTrans" cxnId="{34804C51-1C6E-4770-82E3-9B579160BB14}">
      <dgm:prSet/>
      <dgm:spPr/>
      <dgm:t>
        <a:bodyPr/>
        <a:lstStyle/>
        <a:p>
          <a:endParaRPr lang="it-IT"/>
        </a:p>
      </dgm:t>
    </dgm:pt>
    <dgm:pt modelId="{20CD26EE-B414-4AAF-881D-F42648419B3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 anchor="t" anchorCtr="0"/>
        <a:lstStyle/>
        <a:p>
          <a:pPr algn="l"/>
          <a:r>
            <a:rPr lang="it-IT" sz="1200" b="1" dirty="0" smtClean="0"/>
            <a:t>Approvazione</a:t>
          </a:r>
          <a:endParaRPr lang="it-IT" sz="1100" dirty="0"/>
        </a:p>
      </dgm:t>
    </dgm:pt>
    <dgm:pt modelId="{96428AD4-AF08-4D4B-B752-D9FC463AEF94}" type="parTrans" cxnId="{9273EC77-4654-436F-A016-49335FEB782E}">
      <dgm:prSet/>
      <dgm:spPr/>
      <dgm:t>
        <a:bodyPr/>
        <a:lstStyle/>
        <a:p>
          <a:endParaRPr lang="it-IT"/>
        </a:p>
      </dgm:t>
    </dgm:pt>
    <dgm:pt modelId="{D2B2988F-C990-408B-8571-8478FAAB3D74}" type="sibTrans" cxnId="{9273EC77-4654-436F-A016-49335FEB782E}">
      <dgm:prSet/>
      <dgm:spPr/>
      <dgm:t>
        <a:bodyPr/>
        <a:lstStyle/>
        <a:p>
          <a:endParaRPr lang="it-IT"/>
        </a:p>
      </dgm:t>
    </dgm:pt>
    <dgm:pt modelId="{3CCB11B8-A3DE-43D2-843E-A439155C992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b="1" dirty="0" smtClean="0"/>
            <a:t>Costituzione </a:t>
          </a:r>
          <a:endParaRPr lang="it-IT" b="1" dirty="0"/>
        </a:p>
      </dgm:t>
    </dgm:pt>
    <dgm:pt modelId="{BC81F06D-98B3-4397-BBB2-1A50FC71B62B}" type="sibTrans" cxnId="{C8748A60-1C4C-45ED-9273-FBB1FE30AC6A}">
      <dgm:prSet/>
      <dgm:spPr/>
      <dgm:t>
        <a:bodyPr/>
        <a:lstStyle/>
        <a:p>
          <a:endParaRPr lang="it-IT"/>
        </a:p>
      </dgm:t>
    </dgm:pt>
    <dgm:pt modelId="{A5B1F809-EAA1-46CD-B025-F8B7F7D701E8}" type="parTrans" cxnId="{C8748A60-1C4C-45ED-9273-FBB1FE30AC6A}">
      <dgm:prSet/>
      <dgm:spPr/>
      <dgm:t>
        <a:bodyPr/>
        <a:lstStyle/>
        <a:p>
          <a:endParaRPr lang="it-IT"/>
        </a:p>
      </dgm:t>
    </dgm:pt>
    <dgm:pt modelId="{93FC1538-9B40-4C38-B6E8-EB9417DAE3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mtClean="0"/>
            <a:t>Condivisione modello</a:t>
          </a:r>
          <a:endParaRPr lang="it-IT" dirty="0"/>
        </a:p>
      </dgm:t>
    </dgm:pt>
    <dgm:pt modelId="{A2A39BF4-ABA3-4366-8710-A4E15964C305}" type="sibTrans" cxnId="{938C0701-313D-4AF5-BB8D-A17A8F73A81F}">
      <dgm:prSet/>
      <dgm:spPr/>
      <dgm:t>
        <a:bodyPr/>
        <a:lstStyle/>
        <a:p>
          <a:endParaRPr lang="it-IT"/>
        </a:p>
      </dgm:t>
    </dgm:pt>
    <dgm:pt modelId="{5B683078-6316-482C-BCCA-1C6ABCE9E454}" type="parTrans" cxnId="{938C0701-313D-4AF5-BB8D-A17A8F73A81F}">
      <dgm:prSet/>
      <dgm:spPr/>
      <dgm:t>
        <a:bodyPr/>
        <a:lstStyle/>
        <a:p>
          <a:endParaRPr lang="it-IT"/>
        </a:p>
      </dgm:t>
    </dgm:pt>
    <dgm:pt modelId="{77240A6F-0278-4B25-86A9-25654F7A16B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 anchor="t" anchorCtr="0"/>
        <a:lstStyle/>
        <a:p>
          <a:pPr algn="l"/>
          <a:r>
            <a:rPr lang="it-IT" sz="1100" smtClean="0"/>
            <a:t>Ammissione </a:t>
          </a:r>
          <a:r>
            <a:rPr lang="it-IT" sz="1100" dirty="0" smtClean="0"/>
            <a:t>al procedimento negoziale</a:t>
          </a:r>
          <a:endParaRPr lang="it-IT" sz="1100" dirty="0"/>
        </a:p>
      </dgm:t>
    </dgm:pt>
    <dgm:pt modelId="{EF54DE6D-E682-45A4-ACA4-73D49662ECC9}" type="parTrans" cxnId="{7E31EC01-C730-48F2-805D-58BED7A5C916}">
      <dgm:prSet/>
      <dgm:spPr/>
      <dgm:t>
        <a:bodyPr/>
        <a:lstStyle/>
        <a:p>
          <a:endParaRPr lang="it-IT"/>
        </a:p>
      </dgm:t>
    </dgm:pt>
    <dgm:pt modelId="{7C9D8D26-C70E-4A6D-A016-C56D72B2BB63}" type="sibTrans" cxnId="{7E31EC01-C730-48F2-805D-58BED7A5C916}">
      <dgm:prSet/>
      <dgm:spPr/>
      <dgm:t>
        <a:bodyPr/>
        <a:lstStyle/>
        <a:p>
          <a:endParaRPr lang="it-IT"/>
        </a:p>
      </dgm:t>
    </dgm:pt>
    <dgm:pt modelId="{EAB5C3ED-0FFB-412F-AA6E-1A18DA9DEBD5}">
      <dgm:prSet/>
      <dgm:spPr/>
      <dgm:t>
        <a:bodyPr/>
        <a:lstStyle/>
        <a:p>
          <a:r>
            <a:rPr lang="it-IT" smtClean="0"/>
            <a:t>Avvio fase esecutiva</a:t>
          </a:r>
          <a:endParaRPr lang="it-IT" dirty="0"/>
        </a:p>
      </dgm:t>
    </dgm:pt>
    <dgm:pt modelId="{D0FC9FC7-ED0F-427C-8A67-6EB0878A67FC}" type="sibTrans" cxnId="{D715AE36-ACCD-42CB-960C-E117E68C0C69}">
      <dgm:prSet/>
      <dgm:spPr/>
      <dgm:t>
        <a:bodyPr/>
        <a:lstStyle/>
        <a:p>
          <a:endParaRPr lang="it-IT"/>
        </a:p>
      </dgm:t>
    </dgm:pt>
    <dgm:pt modelId="{C8DDE58F-5D9E-4E39-BC71-59A3AB229FCB}" type="parTrans" cxnId="{D715AE36-ACCD-42CB-960C-E117E68C0C69}">
      <dgm:prSet/>
      <dgm:spPr/>
      <dgm:t>
        <a:bodyPr/>
        <a:lstStyle/>
        <a:p>
          <a:endParaRPr lang="it-IT"/>
        </a:p>
      </dgm:t>
    </dgm:pt>
    <dgm:pt modelId="{F1471FC7-2255-4D28-86A0-CFD297E5C0AE}">
      <dgm:prSet/>
      <dgm:spPr/>
      <dgm:t>
        <a:bodyPr/>
        <a:lstStyle/>
        <a:p>
          <a:r>
            <a:rPr lang="it-IT" dirty="0" smtClean="0"/>
            <a:t>Costituzione Società</a:t>
          </a:r>
          <a:endParaRPr lang="it-IT" dirty="0"/>
        </a:p>
      </dgm:t>
    </dgm:pt>
    <dgm:pt modelId="{0B165816-5F16-45A3-95A0-E5CF199F940E}" type="sibTrans" cxnId="{DA100BEF-E8F7-48E6-8522-0F41AD4B1553}">
      <dgm:prSet/>
      <dgm:spPr/>
      <dgm:t>
        <a:bodyPr/>
        <a:lstStyle/>
        <a:p>
          <a:endParaRPr lang="it-IT"/>
        </a:p>
      </dgm:t>
    </dgm:pt>
    <dgm:pt modelId="{7D56CE76-1473-407A-A293-59DF2ADA36E0}" type="parTrans" cxnId="{DA100BEF-E8F7-48E6-8522-0F41AD4B1553}">
      <dgm:prSet/>
      <dgm:spPr/>
      <dgm:t>
        <a:bodyPr/>
        <a:lstStyle/>
        <a:p>
          <a:endParaRPr lang="it-IT"/>
        </a:p>
      </dgm:t>
    </dgm:pt>
    <dgm:pt modelId="{09B5F046-D9C8-4666-9906-9FCD2D3415A1}">
      <dgm:prSet/>
      <dgm:spPr/>
      <dgm:t>
        <a:bodyPr/>
        <a:lstStyle/>
        <a:p>
          <a:r>
            <a:rPr lang="it-IT" smtClean="0"/>
            <a:t>valutazione fase esecutiva</a:t>
          </a:r>
          <a:endParaRPr lang="it-IT" dirty="0"/>
        </a:p>
      </dgm:t>
    </dgm:pt>
    <dgm:pt modelId="{CCEBEC10-36FC-43EA-BD42-E34044154FE5}" type="parTrans" cxnId="{2B6E1A3E-6C5A-4155-A192-13BCD70941B7}">
      <dgm:prSet/>
      <dgm:spPr/>
      <dgm:t>
        <a:bodyPr/>
        <a:lstStyle/>
        <a:p>
          <a:endParaRPr lang="it-IT"/>
        </a:p>
      </dgm:t>
    </dgm:pt>
    <dgm:pt modelId="{A4582A5B-BE1A-4A22-B3EE-28AF7FE1483C}" type="sibTrans" cxnId="{2B6E1A3E-6C5A-4155-A192-13BCD70941B7}">
      <dgm:prSet/>
      <dgm:spPr/>
      <dgm:t>
        <a:bodyPr/>
        <a:lstStyle/>
        <a:p>
          <a:endParaRPr lang="it-IT"/>
        </a:p>
      </dgm:t>
    </dgm:pt>
    <dgm:pt modelId="{A9C56233-0972-4220-BFF0-A33E1012B6F6}" type="pres">
      <dgm:prSet presAssocID="{1E6695DF-BB8B-4C76-B3AA-0AD05BA7BFA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E269121-2D94-4CD9-AA7B-AB10BBAE3119}" type="pres">
      <dgm:prSet presAssocID="{1E6695DF-BB8B-4C76-B3AA-0AD05BA7BFA7}" presName="arrow" presStyleLbl="bgShp" presStyleIdx="0" presStyleCnt="1" custScaleX="113726"/>
      <dgm:spPr/>
    </dgm:pt>
    <dgm:pt modelId="{8C645007-655C-4B2D-BA72-9A34A3AC2EF9}" type="pres">
      <dgm:prSet presAssocID="{1E6695DF-BB8B-4C76-B3AA-0AD05BA7BFA7}" presName="linearProcess" presStyleCnt="0"/>
      <dgm:spPr/>
    </dgm:pt>
    <dgm:pt modelId="{3758BA75-8C20-4A0B-A1BA-D02D731C72C9}" type="pres">
      <dgm:prSet presAssocID="{20CD26EE-B414-4AAF-881D-F42648419B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7F8C07-AECC-4148-8A49-7C8E5C089628}" type="pres">
      <dgm:prSet presAssocID="{D2B2988F-C990-408B-8571-8478FAAB3D74}" presName="sibTrans" presStyleCnt="0"/>
      <dgm:spPr/>
    </dgm:pt>
    <dgm:pt modelId="{2058B495-3490-41E6-B15C-426FD1065252}" type="pres">
      <dgm:prSet presAssocID="{3CCB11B8-A3DE-43D2-843E-A439155C992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D4A457-EC37-4A2B-87C5-74C635CBFC08}" type="pres">
      <dgm:prSet presAssocID="{BC81F06D-98B3-4397-BBB2-1A50FC71B62B}" presName="sibTrans" presStyleCnt="0"/>
      <dgm:spPr/>
    </dgm:pt>
    <dgm:pt modelId="{0E9C01C8-2CD1-47C1-907E-97A2E54C7945}" type="pres">
      <dgm:prSet presAssocID="{FA7315AF-FAF5-460C-8454-47DA40D53D3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394995-04E7-49CA-9203-009189108371}" type="pres">
      <dgm:prSet presAssocID="{2DB226B7-56E6-41DF-9D08-90DE6F54E1BD}" presName="sibTrans" presStyleCnt="0"/>
      <dgm:spPr/>
    </dgm:pt>
    <dgm:pt modelId="{0B7C5416-8432-4D2E-AA74-48AE7B22B29F}" type="pres">
      <dgm:prSet presAssocID="{E56D4F51-9E7D-4724-9443-38F4765FECF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4804C51-1C6E-4770-82E3-9B579160BB14}" srcId="{FA7315AF-FAF5-460C-8454-47DA40D53D3A}" destId="{D431CA47-3914-431C-870B-EE6CCEEF4A2E}" srcOrd="2" destOrd="0" parTransId="{F863E7E0-C7C5-4DBC-A11F-8EC172DE105A}" sibTransId="{FA4A4FAB-A73D-456D-9CC4-BCBF6A5FD6A9}"/>
    <dgm:cxn modelId="{99794045-EE26-462E-92FD-4FF679516C37}" srcId="{1E6695DF-BB8B-4C76-B3AA-0AD05BA7BFA7}" destId="{E56D4F51-9E7D-4724-9443-38F4765FECF8}" srcOrd="3" destOrd="0" parTransId="{B0C4B80D-1CB4-4534-973F-9E8988C757DF}" sibTransId="{A1EDA86C-B2F8-4B5D-9129-2D98B771A4D0}"/>
    <dgm:cxn modelId="{385386FF-B947-421E-AB7C-0D3A4BBB0380}" type="presOf" srcId="{EAB5C3ED-0FFB-412F-AA6E-1A18DA9DEBD5}" destId="{2058B495-3490-41E6-B15C-426FD1065252}" srcOrd="0" destOrd="3" presId="urn:microsoft.com/office/officeart/2005/8/layout/hProcess9"/>
    <dgm:cxn modelId="{646BE204-2B9D-48E4-B19A-94AF56DAB5AF}" srcId="{1E6695DF-BB8B-4C76-B3AA-0AD05BA7BFA7}" destId="{FA7315AF-FAF5-460C-8454-47DA40D53D3A}" srcOrd="2" destOrd="0" parTransId="{71060D02-0704-4BCA-BF04-DD10110B4708}" sibTransId="{2DB226B7-56E6-41DF-9D08-90DE6F54E1BD}"/>
    <dgm:cxn modelId="{F4A842D5-7A7C-4898-924A-CA0F7ADBEB9E}" type="presOf" srcId="{F1471FC7-2255-4D28-86A0-CFD297E5C0AE}" destId="{2058B495-3490-41E6-B15C-426FD1065252}" srcOrd="0" destOrd="2" presId="urn:microsoft.com/office/officeart/2005/8/layout/hProcess9"/>
    <dgm:cxn modelId="{044B69D4-0742-49AE-94E5-A36E2A2AEF8A}" type="presOf" srcId="{77240A6F-0278-4B25-86A9-25654F7A16B5}" destId="{3758BA75-8C20-4A0B-A1BA-D02D731C72C9}" srcOrd="0" destOrd="1" presId="urn:microsoft.com/office/officeart/2005/8/layout/hProcess9"/>
    <dgm:cxn modelId="{7E31EC01-C730-48F2-805D-58BED7A5C916}" srcId="{20CD26EE-B414-4AAF-881D-F42648419B34}" destId="{77240A6F-0278-4B25-86A9-25654F7A16B5}" srcOrd="0" destOrd="0" parTransId="{EF54DE6D-E682-45A4-ACA4-73D49662ECC9}" sibTransId="{7C9D8D26-C70E-4A6D-A016-C56D72B2BB63}"/>
    <dgm:cxn modelId="{1D09F890-3D63-4B36-BCBE-7A7B25E6B7D7}" type="presOf" srcId="{09B5F046-D9C8-4666-9906-9FCD2D3415A1}" destId="{0E9C01C8-2CD1-47C1-907E-97A2E54C7945}" srcOrd="0" destOrd="2" presId="urn:microsoft.com/office/officeart/2005/8/layout/hProcess9"/>
    <dgm:cxn modelId="{77787B85-9D0C-4F22-95CF-70D98269FA38}" type="presOf" srcId="{FA7315AF-FAF5-460C-8454-47DA40D53D3A}" destId="{0E9C01C8-2CD1-47C1-907E-97A2E54C7945}" srcOrd="0" destOrd="0" presId="urn:microsoft.com/office/officeart/2005/8/layout/hProcess9"/>
    <dgm:cxn modelId="{AFC8E3F2-3C95-489F-934B-713358EEA98B}" type="presOf" srcId="{D431CA47-3914-431C-870B-EE6CCEEF4A2E}" destId="{0E9C01C8-2CD1-47C1-907E-97A2E54C7945}" srcOrd="0" destOrd="3" presId="urn:microsoft.com/office/officeart/2005/8/layout/hProcess9"/>
    <dgm:cxn modelId="{BF1137A3-E7EA-4CA0-9FEE-C2953E305430}" srcId="{FA7315AF-FAF5-460C-8454-47DA40D53D3A}" destId="{921291F5-EC24-4C9B-B946-099922A339D3}" srcOrd="0" destOrd="0" parTransId="{035A4F90-B7A7-400A-A10E-B8EF6397E23E}" sibTransId="{86D1B7FE-3CA2-4570-A1F2-0A474C5D99BE}"/>
    <dgm:cxn modelId="{4068EC09-A001-4234-913D-8324CF1C53A9}" type="presOf" srcId="{1E6695DF-BB8B-4C76-B3AA-0AD05BA7BFA7}" destId="{A9C56233-0972-4220-BFF0-A33E1012B6F6}" srcOrd="0" destOrd="0" presId="urn:microsoft.com/office/officeart/2005/8/layout/hProcess9"/>
    <dgm:cxn modelId="{938C0701-313D-4AF5-BB8D-A17A8F73A81F}" srcId="{3CCB11B8-A3DE-43D2-843E-A439155C9929}" destId="{93FC1538-9B40-4C38-B6E8-EB9417DAE360}" srcOrd="0" destOrd="0" parTransId="{5B683078-6316-482C-BCCA-1C6ABCE9E454}" sibTransId="{A2A39BF4-ABA3-4366-8710-A4E15964C305}"/>
    <dgm:cxn modelId="{DA100BEF-E8F7-48E6-8522-0F41AD4B1553}" srcId="{3CCB11B8-A3DE-43D2-843E-A439155C9929}" destId="{F1471FC7-2255-4D28-86A0-CFD297E5C0AE}" srcOrd="1" destOrd="0" parTransId="{7D56CE76-1473-407A-A293-59DF2ADA36E0}" sibTransId="{0B165816-5F16-45A3-95A0-E5CF199F940E}"/>
    <dgm:cxn modelId="{E1BBAE61-630E-4360-A27E-E22E0C8528CF}" type="presOf" srcId="{93FC1538-9B40-4C38-B6E8-EB9417DAE360}" destId="{2058B495-3490-41E6-B15C-426FD1065252}" srcOrd="0" destOrd="1" presId="urn:microsoft.com/office/officeart/2005/8/layout/hProcess9"/>
    <dgm:cxn modelId="{52C144DD-F45E-46F0-9FBF-79674F257B57}" type="presOf" srcId="{20CD26EE-B414-4AAF-881D-F42648419B34}" destId="{3758BA75-8C20-4A0B-A1BA-D02D731C72C9}" srcOrd="0" destOrd="0" presId="urn:microsoft.com/office/officeart/2005/8/layout/hProcess9"/>
    <dgm:cxn modelId="{0B6E16C4-BA3F-4D77-A89A-E62318B5D3D4}" type="presOf" srcId="{921291F5-EC24-4C9B-B946-099922A339D3}" destId="{0E9C01C8-2CD1-47C1-907E-97A2E54C7945}" srcOrd="0" destOrd="1" presId="urn:microsoft.com/office/officeart/2005/8/layout/hProcess9"/>
    <dgm:cxn modelId="{E139D7E3-0086-4A1F-8A0D-346362D5F174}" type="presOf" srcId="{3CCB11B8-A3DE-43D2-843E-A439155C9929}" destId="{2058B495-3490-41E6-B15C-426FD1065252}" srcOrd="0" destOrd="0" presId="urn:microsoft.com/office/officeart/2005/8/layout/hProcess9"/>
    <dgm:cxn modelId="{E6DF6568-59DC-4183-AC12-D2A9EFBFEEC0}" type="presOf" srcId="{E56D4F51-9E7D-4724-9443-38F4765FECF8}" destId="{0B7C5416-8432-4D2E-AA74-48AE7B22B29F}" srcOrd="0" destOrd="0" presId="urn:microsoft.com/office/officeart/2005/8/layout/hProcess9"/>
    <dgm:cxn modelId="{D715AE36-ACCD-42CB-960C-E117E68C0C69}" srcId="{3CCB11B8-A3DE-43D2-843E-A439155C9929}" destId="{EAB5C3ED-0FFB-412F-AA6E-1A18DA9DEBD5}" srcOrd="2" destOrd="0" parTransId="{C8DDE58F-5D9E-4E39-BC71-59A3AB229FCB}" sibTransId="{D0FC9FC7-ED0F-427C-8A67-6EB0878A67FC}"/>
    <dgm:cxn modelId="{9273EC77-4654-436F-A016-49335FEB782E}" srcId="{1E6695DF-BB8B-4C76-B3AA-0AD05BA7BFA7}" destId="{20CD26EE-B414-4AAF-881D-F42648419B34}" srcOrd="0" destOrd="0" parTransId="{96428AD4-AF08-4D4B-B752-D9FC463AEF94}" sibTransId="{D2B2988F-C990-408B-8571-8478FAAB3D74}"/>
    <dgm:cxn modelId="{2B6E1A3E-6C5A-4155-A192-13BCD70941B7}" srcId="{FA7315AF-FAF5-460C-8454-47DA40D53D3A}" destId="{09B5F046-D9C8-4666-9906-9FCD2D3415A1}" srcOrd="1" destOrd="0" parTransId="{CCEBEC10-36FC-43EA-BD42-E34044154FE5}" sibTransId="{A4582A5B-BE1A-4A22-B3EE-28AF7FE1483C}"/>
    <dgm:cxn modelId="{C8748A60-1C4C-45ED-9273-FBB1FE30AC6A}" srcId="{1E6695DF-BB8B-4C76-B3AA-0AD05BA7BFA7}" destId="{3CCB11B8-A3DE-43D2-843E-A439155C9929}" srcOrd="1" destOrd="0" parTransId="{A5B1F809-EAA1-46CD-B025-F8B7F7D701E8}" sibTransId="{BC81F06D-98B3-4397-BBB2-1A50FC71B62B}"/>
    <dgm:cxn modelId="{57308440-568B-4DA9-8300-237A84C87AF8}" type="presParOf" srcId="{A9C56233-0972-4220-BFF0-A33E1012B6F6}" destId="{3E269121-2D94-4CD9-AA7B-AB10BBAE3119}" srcOrd="0" destOrd="0" presId="urn:microsoft.com/office/officeart/2005/8/layout/hProcess9"/>
    <dgm:cxn modelId="{D803CBF9-EEE2-407F-9AA5-719E82E7CAC7}" type="presParOf" srcId="{A9C56233-0972-4220-BFF0-A33E1012B6F6}" destId="{8C645007-655C-4B2D-BA72-9A34A3AC2EF9}" srcOrd="1" destOrd="0" presId="urn:microsoft.com/office/officeart/2005/8/layout/hProcess9"/>
    <dgm:cxn modelId="{5B4691FE-38A9-4826-BE53-EE54920AEDFB}" type="presParOf" srcId="{8C645007-655C-4B2D-BA72-9A34A3AC2EF9}" destId="{3758BA75-8C20-4A0B-A1BA-D02D731C72C9}" srcOrd="0" destOrd="0" presId="urn:microsoft.com/office/officeart/2005/8/layout/hProcess9"/>
    <dgm:cxn modelId="{C6B7205D-BB84-4FBA-9CE2-9795607C00A0}" type="presParOf" srcId="{8C645007-655C-4B2D-BA72-9A34A3AC2EF9}" destId="{8E7F8C07-AECC-4148-8A49-7C8E5C089628}" srcOrd="1" destOrd="0" presId="urn:microsoft.com/office/officeart/2005/8/layout/hProcess9"/>
    <dgm:cxn modelId="{64AE6A83-E653-4693-9CB2-9515206FDFF7}" type="presParOf" srcId="{8C645007-655C-4B2D-BA72-9A34A3AC2EF9}" destId="{2058B495-3490-41E6-B15C-426FD1065252}" srcOrd="2" destOrd="0" presId="urn:microsoft.com/office/officeart/2005/8/layout/hProcess9"/>
    <dgm:cxn modelId="{B5B2E004-369B-4E1C-8517-87E59BE16A03}" type="presParOf" srcId="{8C645007-655C-4B2D-BA72-9A34A3AC2EF9}" destId="{8ED4A457-EC37-4A2B-87C5-74C635CBFC08}" srcOrd="3" destOrd="0" presId="urn:microsoft.com/office/officeart/2005/8/layout/hProcess9"/>
    <dgm:cxn modelId="{5DE04423-49CA-43C3-905A-E13C53CA4571}" type="presParOf" srcId="{8C645007-655C-4B2D-BA72-9A34A3AC2EF9}" destId="{0E9C01C8-2CD1-47C1-907E-97A2E54C7945}" srcOrd="4" destOrd="0" presId="urn:microsoft.com/office/officeart/2005/8/layout/hProcess9"/>
    <dgm:cxn modelId="{B63B9147-D818-4882-A307-C8EA5E27B6A8}" type="presParOf" srcId="{8C645007-655C-4B2D-BA72-9A34A3AC2EF9}" destId="{30394995-04E7-49CA-9203-009189108371}" srcOrd="5" destOrd="0" presId="urn:microsoft.com/office/officeart/2005/8/layout/hProcess9"/>
    <dgm:cxn modelId="{0F788785-713C-4CB6-AD08-C2D344246036}" type="presParOf" srcId="{8C645007-655C-4B2D-BA72-9A34A3AC2EF9}" destId="{0B7C5416-8432-4D2E-AA74-48AE7B22B29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EE7F7B-F228-4855-8CD2-9F6E0553E718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D2FC969-B0D9-4EE8-8972-25D2EA449E73}">
      <dgm:prSet phldrT="[Testo]" custT="1"/>
      <dgm:spPr>
        <a:solidFill>
          <a:srgbClr val="00B050"/>
        </a:solidFill>
      </dgm:spPr>
      <dgm:t>
        <a:bodyPr/>
        <a:lstStyle/>
        <a:p>
          <a:pPr rtl="0"/>
          <a:r>
            <a:rPr kumimoji="0" lang="it-IT" sz="1400" b="0" i="0" u="none" strike="noStrike" cap="none" normalizeH="0" baseline="0" dirty="0" smtClean="0">
              <a:ln/>
              <a:effectLst/>
              <a:latin typeface="Arial" charset="0"/>
            </a:rPr>
            <a:t>Assetto e Visione Industriale</a:t>
          </a:r>
          <a:endParaRPr lang="it-IT" sz="1400" dirty="0"/>
        </a:p>
      </dgm:t>
    </dgm:pt>
    <dgm:pt modelId="{CB1AA98F-EAC0-4689-9DDB-73FB56F630A5}" type="parTrans" cxnId="{06C5CE4D-3BEE-4759-9674-454F0C202ADC}">
      <dgm:prSet/>
      <dgm:spPr/>
      <dgm:t>
        <a:bodyPr/>
        <a:lstStyle/>
        <a:p>
          <a:endParaRPr lang="it-IT"/>
        </a:p>
      </dgm:t>
    </dgm:pt>
    <dgm:pt modelId="{41F65B5E-92BB-4E7D-B61D-AEC4A7DA8470}" type="sibTrans" cxnId="{06C5CE4D-3BEE-4759-9674-454F0C202ADC}">
      <dgm:prSet/>
      <dgm:spPr/>
      <dgm:t>
        <a:bodyPr/>
        <a:lstStyle/>
        <a:p>
          <a:endParaRPr lang="it-IT"/>
        </a:p>
      </dgm:t>
    </dgm:pt>
    <dgm:pt modelId="{75D1A5FE-4668-4E6D-B9B9-8B6507FA3B8D}">
      <dgm:prSet phldrT="[Testo]" custT="1"/>
      <dgm:spPr>
        <a:solidFill>
          <a:srgbClr val="FF0000"/>
        </a:solidFill>
      </dgm:spPr>
      <dgm:t>
        <a:bodyPr/>
        <a:lstStyle/>
        <a:p>
          <a:pPr rtl="0"/>
          <a:r>
            <a:rPr kumimoji="0" lang="it-IT" sz="1400" b="0" i="0" u="none" strike="noStrike" cap="none" normalizeH="0" baseline="0" dirty="0" smtClean="0">
              <a:ln/>
              <a:effectLst/>
              <a:latin typeface="Arial" charset="0"/>
            </a:rPr>
            <a:t>Fabbisogni tecnologici prioritari</a:t>
          </a:r>
          <a:r>
            <a:rPr kumimoji="0" lang="it-IT" sz="1400" b="0" i="0" u="none" strike="noStrike" cap="none" normalizeH="0" dirty="0" smtClean="0">
              <a:ln/>
              <a:effectLst/>
              <a:latin typeface="Arial" charset="0"/>
            </a:rPr>
            <a:t> </a:t>
          </a:r>
          <a:endParaRPr lang="it-IT" sz="1400" dirty="0"/>
        </a:p>
      </dgm:t>
    </dgm:pt>
    <dgm:pt modelId="{6A18BEE2-9D68-4498-834A-17DF1FB70733}" type="parTrans" cxnId="{BE532F7E-FE27-4133-8FAB-647D4DA9A824}">
      <dgm:prSet/>
      <dgm:spPr/>
      <dgm:t>
        <a:bodyPr/>
        <a:lstStyle/>
        <a:p>
          <a:endParaRPr lang="it-IT"/>
        </a:p>
      </dgm:t>
    </dgm:pt>
    <dgm:pt modelId="{764AFFF2-5E0C-4DD8-844B-2391D363CB57}" type="sibTrans" cxnId="{BE532F7E-FE27-4133-8FAB-647D4DA9A824}">
      <dgm:prSet/>
      <dgm:spPr/>
      <dgm:t>
        <a:bodyPr/>
        <a:lstStyle/>
        <a:p>
          <a:endParaRPr lang="it-IT"/>
        </a:p>
      </dgm:t>
    </dgm:pt>
    <dgm:pt modelId="{3A02AE08-5912-4C3F-A6F5-A8B665E552D0}">
      <dgm:prSet phldrT="[Testo]"/>
      <dgm:spPr/>
      <dgm:t>
        <a:bodyPr/>
        <a:lstStyle/>
        <a:p>
          <a:r>
            <a:rPr lang="it-IT" dirty="0" smtClean="0"/>
            <a:t>Confronto con la Ricerca</a:t>
          </a:r>
          <a:endParaRPr lang="it-IT" dirty="0"/>
        </a:p>
      </dgm:t>
    </dgm:pt>
    <dgm:pt modelId="{7CD9A390-AF9E-43F1-88FA-49DBA88C9386}" type="parTrans" cxnId="{B998142B-5E28-4773-9632-78B633A1179D}">
      <dgm:prSet/>
      <dgm:spPr/>
      <dgm:t>
        <a:bodyPr/>
        <a:lstStyle/>
        <a:p>
          <a:endParaRPr lang="it-IT"/>
        </a:p>
      </dgm:t>
    </dgm:pt>
    <dgm:pt modelId="{C3B4A8A6-8FD3-46A6-BA0E-5181C37C6F06}" type="sibTrans" cxnId="{B998142B-5E28-4773-9632-78B633A1179D}">
      <dgm:prSet/>
      <dgm:spPr/>
      <dgm:t>
        <a:bodyPr/>
        <a:lstStyle/>
        <a:p>
          <a:endParaRPr lang="it-IT"/>
        </a:p>
      </dgm:t>
    </dgm:pt>
    <dgm:pt modelId="{A15B4CAA-B866-4C92-B3F6-4D6D1DF30C92}">
      <dgm:prSet phldrT="[Testo]"/>
      <dgm:spPr>
        <a:solidFill>
          <a:schemeClr val="accent1"/>
        </a:solidFill>
      </dgm:spPr>
      <dgm:t>
        <a:bodyPr/>
        <a:lstStyle/>
        <a:p>
          <a:r>
            <a:rPr lang="it-IT" dirty="0" smtClean="0">
              <a:solidFill>
                <a:schemeClr val="bg1"/>
              </a:solidFill>
            </a:rPr>
            <a:t>Mappa Integrata dei fabbisogni  (</a:t>
          </a:r>
          <a:r>
            <a:rPr lang="it-IT" dirty="0" err="1" smtClean="0">
              <a:solidFill>
                <a:schemeClr val="bg1"/>
              </a:solidFill>
            </a:rPr>
            <a:t>Stream</a:t>
          </a:r>
          <a:r>
            <a:rPr lang="it-IT" dirty="0" smtClean="0">
              <a:solidFill>
                <a:schemeClr val="bg1"/>
              </a:solidFill>
            </a:rPr>
            <a:t> Tecnologici)</a:t>
          </a:r>
          <a:endParaRPr lang="it-IT" dirty="0">
            <a:solidFill>
              <a:schemeClr val="bg1"/>
            </a:solidFill>
          </a:endParaRPr>
        </a:p>
      </dgm:t>
    </dgm:pt>
    <dgm:pt modelId="{A85A4523-8657-4C2D-88B6-4A6BBA6C725E}" type="sibTrans" cxnId="{0784110E-37E7-412E-8BB9-E7AD4796F6E6}">
      <dgm:prSet/>
      <dgm:spPr/>
      <dgm:t>
        <a:bodyPr/>
        <a:lstStyle/>
        <a:p>
          <a:endParaRPr lang="it-IT"/>
        </a:p>
      </dgm:t>
    </dgm:pt>
    <dgm:pt modelId="{647B34DD-B14D-4DDA-AF1C-D624A5EE8575}" type="parTrans" cxnId="{0784110E-37E7-412E-8BB9-E7AD4796F6E6}">
      <dgm:prSet/>
      <dgm:spPr/>
      <dgm:t>
        <a:bodyPr/>
        <a:lstStyle/>
        <a:p>
          <a:endParaRPr lang="it-IT"/>
        </a:p>
      </dgm:t>
    </dgm:pt>
    <dgm:pt modelId="{D2753E81-0C86-49FD-A9B0-3C49AA851A2E}" type="pres">
      <dgm:prSet presAssocID="{BAEE7F7B-F228-4855-8CD2-9F6E0553E71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055F99E-A950-4248-B2BD-2FB4A270E95E}" type="pres">
      <dgm:prSet presAssocID="{BAEE7F7B-F228-4855-8CD2-9F6E0553E718}" presName="ellipse" presStyleLbl="trBgShp" presStyleIdx="0" presStyleCnt="1"/>
      <dgm:spPr/>
    </dgm:pt>
    <dgm:pt modelId="{DF9134F4-3832-4B6E-8C60-D28FAC86E33A}" type="pres">
      <dgm:prSet presAssocID="{BAEE7F7B-F228-4855-8CD2-9F6E0553E718}" presName="arrow1" presStyleLbl="fgShp" presStyleIdx="0" presStyleCnt="1"/>
      <dgm:spPr/>
    </dgm:pt>
    <dgm:pt modelId="{56CD545D-5DAC-4E07-9B8D-AF6B60C45127}" type="pres">
      <dgm:prSet presAssocID="{BAEE7F7B-F228-4855-8CD2-9F6E0553E718}" presName="rectangle" presStyleLbl="revTx" presStyleIdx="0" presStyleCnt="1" custScaleY="83898" custLinFactNeighborX="-1165" custLinFactNeighborY="86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360B5E-BE04-4D22-AA26-C37A571D6CF2}" type="pres">
      <dgm:prSet presAssocID="{75D1A5FE-4668-4E6D-B9B9-8B6507FA3B8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14B1F8-1C90-464B-8AF5-2D084588872B}" type="pres">
      <dgm:prSet presAssocID="{3A02AE08-5912-4C3F-A6F5-A8B665E552D0}" presName="item2" presStyleLbl="node1" presStyleIdx="1" presStyleCnt="3" custScaleX="127017" custScaleY="11977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C55917-B09F-4909-94D8-CC42C92BC034}" type="pres">
      <dgm:prSet presAssocID="{A15B4CAA-B866-4C92-B3F6-4D6D1DF30C92}" presName="item3" presStyleLbl="node1" presStyleIdx="2" presStyleCnt="3" custScaleX="120820" custScaleY="116039" custLinFactNeighborX="25200" custLinFactNeighborY="-22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79C1EB-99A3-4CCB-A7E3-46506FCC7104}" type="pres">
      <dgm:prSet presAssocID="{BAEE7F7B-F228-4855-8CD2-9F6E0553E718}" presName="funnel" presStyleLbl="trAlignAcc1" presStyleIdx="0" presStyleCnt="1" custScaleX="116117"/>
      <dgm:spPr/>
    </dgm:pt>
  </dgm:ptLst>
  <dgm:cxnLst>
    <dgm:cxn modelId="{B998142B-5E28-4773-9632-78B633A1179D}" srcId="{BAEE7F7B-F228-4855-8CD2-9F6E0553E718}" destId="{3A02AE08-5912-4C3F-A6F5-A8B665E552D0}" srcOrd="2" destOrd="0" parTransId="{7CD9A390-AF9E-43F1-88FA-49DBA88C9386}" sibTransId="{C3B4A8A6-8FD3-46A6-BA0E-5181C37C6F06}"/>
    <dgm:cxn modelId="{BE532F7E-FE27-4133-8FAB-647D4DA9A824}" srcId="{BAEE7F7B-F228-4855-8CD2-9F6E0553E718}" destId="{75D1A5FE-4668-4E6D-B9B9-8B6507FA3B8D}" srcOrd="1" destOrd="0" parTransId="{6A18BEE2-9D68-4498-834A-17DF1FB70733}" sibTransId="{764AFFF2-5E0C-4DD8-844B-2391D363CB57}"/>
    <dgm:cxn modelId="{69BC551E-5188-43D0-A93B-1907419C9C33}" type="presOf" srcId="{CD2FC969-B0D9-4EE8-8972-25D2EA449E73}" destId="{BBC55917-B09F-4909-94D8-CC42C92BC034}" srcOrd="0" destOrd="0" presId="urn:microsoft.com/office/officeart/2005/8/layout/funnel1"/>
    <dgm:cxn modelId="{8EA942B5-0C64-4201-A558-CCEFACA14394}" type="presOf" srcId="{BAEE7F7B-F228-4855-8CD2-9F6E0553E718}" destId="{D2753E81-0C86-49FD-A9B0-3C49AA851A2E}" srcOrd="0" destOrd="0" presId="urn:microsoft.com/office/officeart/2005/8/layout/funnel1"/>
    <dgm:cxn modelId="{06C5CE4D-3BEE-4759-9674-454F0C202ADC}" srcId="{BAEE7F7B-F228-4855-8CD2-9F6E0553E718}" destId="{CD2FC969-B0D9-4EE8-8972-25D2EA449E73}" srcOrd="0" destOrd="0" parTransId="{CB1AA98F-EAC0-4689-9DDB-73FB56F630A5}" sibTransId="{41F65B5E-92BB-4E7D-B61D-AEC4A7DA8470}"/>
    <dgm:cxn modelId="{17FEB272-5E7E-44A4-B3ED-FFE997DFF2E8}" type="presOf" srcId="{3A02AE08-5912-4C3F-A6F5-A8B665E552D0}" destId="{C7360B5E-BE04-4D22-AA26-C37A571D6CF2}" srcOrd="0" destOrd="0" presId="urn:microsoft.com/office/officeart/2005/8/layout/funnel1"/>
    <dgm:cxn modelId="{25F65AEB-E304-4A76-8862-54E1DA282FE7}" type="presOf" srcId="{75D1A5FE-4668-4E6D-B9B9-8B6507FA3B8D}" destId="{3D14B1F8-1C90-464B-8AF5-2D084588872B}" srcOrd="0" destOrd="0" presId="urn:microsoft.com/office/officeart/2005/8/layout/funnel1"/>
    <dgm:cxn modelId="{0784110E-37E7-412E-8BB9-E7AD4796F6E6}" srcId="{BAEE7F7B-F228-4855-8CD2-9F6E0553E718}" destId="{A15B4CAA-B866-4C92-B3F6-4D6D1DF30C92}" srcOrd="3" destOrd="0" parTransId="{647B34DD-B14D-4DDA-AF1C-D624A5EE8575}" sibTransId="{A85A4523-8657-4C2D-88B6-4A6BBA6C725E}"/>
    <dgm:cxn modelId="{4478B6C2-BD20-4797-92BB-217A2349CE53}" type="presOf" srcId="{A15B4CAA-B866-4C92-B3F6-4D6D1DF30C92}" destId="{56CD545D-5DAC-4E07-9B8D-AF6B60C45127}" srcOrd="0" destOrd="0" presId="urn:microsoft.com/office/officeart/2005/8/layout/funnel1"/>
    <dgm:cxn modelId="{D9A5BE8E-EB91-4286-95DF-C6E27EB77F34}" type="presParOf" srcId="{D2753E81-0C86-49FD-A9B0-3C49AA851A2E}" destId="{4055F99E-A950-4248-B2BD-2FB4A270E95E}" srcOrd="0" destOrd="0" presId="urn:microsoft.com/office/officeart/2005/8/layout/funnel1"/>
    <dgm:cxn modelId="{3CD7FE5A-8849-4576-B44E-10B8E8E207CA}" type="presParOf" srcId="{D2753E81-0C86-49FD-A9B0-3C49AA851A2E}" destId="{DF9134F4-3832-4B6E-8C60-D28FAC86E33A}" srcOrd="1" destOrd="0" presId="urn:microsoft.com/office/officeart/2005/8/layout/funnel1"/>
    <dgm:cxn modelId="{26B234FB-FEC6-432C-B442-640106318B17}" type="presParOf" srcId="{D2753E81-0C86-49FD-A9B0-3C49AA851A2E}" destId="{56CD545D-5DAC-4E07-9B8D-AF6B60C45127}" srcOrd="2" destOrd="0" presId="urn:microsoft.com/office/officeart/2005/8/layout/funnel1"/>
    <dgm:cxn modelId="{1E4F2A22-A67A-49A6-9E04-1A80801E632B}" type="presParOf" srcId="{D2753E81-0C86-49FD-A9B0-3C49AA851A2E}" destId="{C7360B5E-BE04-4D22-AA26-C37A571D6CF2}" srcOrd="3" destOrd="0" presId="urn:microsoft.com/office/officeart/2005/8/layout/funnel1"/>
    <dgm:cxn modelId="{5BE82877-B243-4884-8272-A23FAF9F2E97}" type="presParOf" srcId="{D2753E81-0C86-49FD-A9B0-3C49AA851A2E}" destId="{3D14B1F8-1C90-464B-8AF5-2D084588872B}" srcOrd="4" destOrd="0" presId="urn:microsoft.com/office/officeart/2005/8/layout/funnel1"/>
    <dgm:cxn modelId="{D596D54C-CB12-4BD0-88B4-BF981EAFBA6E}" type="presParOf" srcId="{D2753E81-0C86-49FD-A9B0-3C49AA851A2E}" destId="{BBC55917-B09F-4909-94D8-CC42C92BC034}" srcOrd="5" destOrd="0" presId="urn:microsoft.com/office/officeart/2005/8/layout/funnel1"/>
    <dgm:cxn modelId="{4BA91EBD-95C8-4054-B948-B87B763984BE}" type="presParOf" srcId="{D2753E81-0C86-49FD-A9B0-3C49AA851A2E}" destId="{4179C1EB-99A3-4CCB-A7E3-46506FCC710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A9B7F4-ED1C-496C-B1E7-6AAECBFDD53A}" type="doc">
      <dgm:prSet loTypeId="urn:microsoft.com/office/officeart/2005/8/layout/radial4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it-IT"/>
        </a:p>
      </dgm:t>
    </dgm:pt>
    <dgm:pt modelId="{2D097BAF-4EFC-41C1-AEEB-CF7E7B1AC0F5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Comitato tecnico Operativo</a:t>
          </a:r>
          <a:endParaRPr lang="it-IT" dirty="0"/>
        </a:p>
      </dgm:t>
    </dgm:pt>
    <dgm:pt modelId="{EDCC08AB-63EE-4AF6-BFB6-C4B840D3B74B}" type="parTrans" cxnId="{C53CC492-AFF6-4887-8655-E0C730BD8BB8}">
      <dgm:prSet/>
      <dgm:spPr/>
      <dgm:t>
        <a:bodyPr/>
        <a:lstStyle/>
        <a:p>
          <a:endParaRPr lang="it-IT"/>
        </a:p>
      </dgm:t>
    </dgm:pt>
    <dgm:pt modelId="{B664A714-117A-486C-8177-79D7DC0A0817}" type="sibTrans" cxnId="{C53CC492-AFF6-4887-8655-E0C730BD8BB8}">
      <dgm:prSet/>
      <dgm:spPr/>
      <dgm:t>
        <a:bodyPr/>
        <a:lstStyle/>
        <a:p>
          <a:endParaRPr lang="it-IT"/>
        </a:p>
      </dgm:t>
    </dgm:pt>
    <dgm:pt modelId="{BDF5F90A-CDA9-470B-86F0-FB2A01B2921F}">
      <dgm:prSet phldrT="[Testo]" custT="1"/>
      <dgm:spPr/>
      <dgm:t>
        <a:bodyPr/>
        <a:lstStyle/>
        <a:p>
          <a:r>
            <a:rPr lang="it-IT" sz="1050" dirty="0" err="1" smtClean="0"/>
            <a:t>GdL</a:t>
          </a:r>
          <a:endParaRPr lang="it-IT" sz="1050" dirty="0" smtClean="0"/>
        </a:p>
        <a:p>
          <a:r>
            <a:rPr lang="it-IT" sz="1050" dirty="0" smtClean="0"/>
            <a:t>Spazio e Vettori</a:t>
          </a:r>
          <a:endParaRPr lang="it-IT" sz="1050" dirty="0"/>
        </a:p>
      </dgm:t>
    </dgm:pt>
    <dgm:pt modelId="{3BBEFB08-5771-4875-AEA2-01D0AD350AF5}" type="parTrans" cxnId="{9077ED45-C0C7-4247-AC8C-C9CA7D4D8EAA}">
      <dgm:prSet/>
      <dgm:spPr/>
      <dgm:t>
        <a:bodyPr/>
        <a:lstStyle/>
        <a:p>
          <a:endParaRPr lang="it-IT"/>
        </a:p>
      </dgm:t>
    </dgm:pt>
    <dgm:pt modelId="{976AA7F1-8055-42C4-8E05-B1B0D27A95F7}" type="sibTrans" cxnId="{9077ED45-C0C7-4247-AC8C-C9CA7D4D8EAA}">
      <dgm:prSet/>
      <dgm:spPr/>
      <dgm:t>
        <a:bodyPr/>
        <a:lstStyle/>
        <a:p>
          <a:endParaRPr lang="it-IT"/>
        </a:p>
      </dgm:t>
    </dgm:pt>
    <dgm:pt modelId="{52670A0D-DA93-4333-B34F-17E20F11CEA5}">
      <dgm:prSet phldrT="[Testo]" custT="1"/>
      <dgm:spPr/>
      <dgm:t>
        <a:bodyPr/>
        <a:lstStyle/>
        <a:p>
          <a:r>
            <a:rPr lang="it-IT" sz="1050" dirty="0" err="1" smtClean="0"/>
            <a:t>GdL</a:t>
          </a:r>
          <a:endParaRPr lang="it-IT" sz="1050" dirty="0" smtClean="0"/>
        </a:p>
        <a:p>
          <a:r>
            <a:rPr lang="it-IT" sz="1050" dirty="0" smtClean="0"/>
            <a:t>Aeronautica</a:t>
          </a:r>
          <a:endParaRPr lang="it-IT" sz="1050" dirty="0"/>
        </a:p>
      </dgm:t>
    </dgm:pt>
    <dgm:pt modelId="{287CC288-C06D-4B7C-8B9F-B951756B10C8}" type="parTrans" cxnId="{2BE60A33-D72A-4B91-80DD-93F72E2287C0}">
      <dgm:prSet/>
      <dgm:spPr/>
      <dgm:t>
        <a:bodyPr/>
        <a:lstStyle/>
        <a:p>
          <a:endParaRPr lang="it-IT"/>
        </a:p>
      </dgm:t>
    </dgm:pt>
    <dgm:pt modelId="{17D89577-6104-447D-AFB4-4688A7997939}" type="sibTrans" cxnId="{2BE60A33-D72A-4B91-80DD-93F72E2287C0}">
      <dgm:prSet/>
      <dgm:spPr/>
      <dgm:t>
        <a:bodyPr/>
        <a:lstStyle/>
        <a:p>
          <a:endParaRPr lang="it-IT"/>
        </a:p>
      </dgm:t>
    </dgm:pt>
    <dgm:pt modelId="{BB31E33A-6576-49EE-8CA7-BB7A4E091606}">
      <dgm:prSet custT="1"/>
      <dgm:spPr/>
      <dgm:t>
        <a:bodyPr/>
        <a:lstStyle/>
        <a:p>
          <a:r>
            <a:rPr lang="it-IT" sz="1050" dirty="0" err="1" smtClean="0"/>
            <a:t>GdL</a:t>
          </a:r>
          <a:endParaRPr lang="it-IT" sz="1050" dirty="0" smtClean="0"/>
        </a:p>
        <a:p>
          <a:r>
            <a:rPr lang="it-IT" sz="1050" dirty="0" smtClean="0"/>
            <a:t>Aviazione generale</a:t>
          </a:r>
          <a:endParaRPr lang="it-IT" sz="1050" dirty="0"/>
        </a:p>
      </dgm:t>
    </dgm:pt>
    <dgm:pt modelId="{760E4E9F-AC51-4B6C-A3E4-F9771FC0E667}" type="parTrans" cxnId="{B43DD924-BDC8-4B4D-8723-69A23D1B9A5B}">
      <dgm:prSet/>
      <dgm:spPr/>
      <dgm:t>
        <a:bodyPr/>
        <a:lstStyle/>
        <a:p>
          <a:endParaRPr lang="it-IT"/>
        </a:p>
      </dgm:t>
    </dgm:pt>
    <dgm:pt modelId="{18AF2A72-D01B-40B8-8BDA-B96C017C5674}" type="sibTrans" cxnId="{B43DD924-BDC8-4B4D-8723-69A23D1B9A5B}">
      <dgm:prSet/>
      <dgm:spPr/>
      <dgm:t>
        <a:bodyPr/>
        <a:lstStyle/>
        <a:p>
          <a:endParaRPr lang="it-IT"/>
        </a:p>
      </dgm:t>
    </dgm:pt>
    <dgm:pt modelId="{B691808E-B748-49D5-8A4F-B68D06501377}">
      <dgm:prSet custT="1"/>
      <dgm:spPr/>
      <dgm:t>
        <a:bodyPr/>
        <a:lstStyle/>
        <a:p>
          <a:r>
            <a:rPr lang="it-IT" sz="1050" dirty="0" err="1" smtClean="0"/>
            <a:t>GdL</a:t>
          </a:r>
          <a:r>
            <a:rPr lang="it-IT" sz="1050" dirty="0" smtClean="0"/>
            <a:t> Manutenzione</a:t>
          </a:r>
          <a:endParaRPr lang="it-IT" sz="1050" dirty="0"/>
        </a:p>
      </dgm:t>
    </dgm:pt>
    <dgm:pt modelId="{5D1C7BF2-6C02-4630-BA8C-2D2EA443AB5B}" type="parTrans" cxnId="{07693DA5-D6A0-45E3-80A7-B87DEDCB5C8C}">
      <dgm:prSet/>
      <dgm:spPr/>
      <dgm:t>
        <a:bodyPr/>
        <a:lstStyle/>
        <a:p>
          <a:endParaRPr lang="it-IT"/>
        </a:p>
      </dgm:t>
    </dgm:pt>
    <dgm:pt modelId="{86C78D32-0B06-4F24-BBAA-6ACF984A9A99}" type="sibTrans" cxnId="{07693DA5-D6A0-45E3-80A7-B87DEDCB5C8C}">
      <dgm:prSet/>
      <dgm:spPr/>
      <dgm:t>
        <a:bodyPr/>
        <a:lstStyle/>
        <a:p>
          <a:endParaRPr lang="it-IT"/>
        </a:p>
      </dgm:t>
    </dgm:pt>
    <dgm:pt modelId="{B93D9DDB-D7EA-4D5E-B1E5-0EBD9A715B6B}" type="pres">
      <dgm:prSet presAssocID="{EAA9B7F4-ED1C-496C-B1E7-6AAECBFDD53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915E14-79A4-4317-8AF0-0594200E71C4}" type="pres">
      <dgm:prSet presAssocID="{2D097BAF-4EFC-41C1-AEEB-CF7E7B1AC0F5}" presName="centerShape" presStyleLbl="node0" presStyleIdx="0" presStyleCnt="1" custScaleX="113161" custScaleY="90593" custLinFactNeighborX="141" custLinFactNeighborY="-2142"/>
      <dgm:spPr/>
      <dgm:t>
        <a:bodyPr/>
        <a:lstStyle/>
        <a:p>
          <a:endParaRPr lang="it-IT"/>
        </a:p>
      </dgm:t>
    </dgm:pt>
    <dgm:pt modelId="{FCA03C92-D447-4475-A934-A64B7363999D}" type="pres">
      <dgm:prSet presAssocID="{3BBEFB08-5771-4875-AEA2-01D0AD350AF5}" presName="parTrans" presStyleLbl="bgSibTrans2D1" presStyleIdx="0" presStyleCnt="4"/>
      <dgm:spPr/>
      <dgm:t>
        <a:bodyPr/>
        <a:lstStyle/>
        <a:p>
          <a:endParaRPr lang="it-IT"/>
        </a:p>
      </dgm:t>
    </dgm:pt>
    <dgm:pt modelId="{805FC3D4-7761-4972-BA78-C4AB917331CB}" type="pres">
      <dgm:prSet presAssocID="{BDF5F90A-CDA9-470B-86F0-FB2A01B2921F}" presName="node" presStyleLbl="node1" presStyleIdx="0" presStyleCnt="4" custScaleX="92273" custScaleY="78174" custRadScaleRad="102636" custRadScaleInc="-342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B47F87-7C8F-4E2F-809B-12A47DD559BF}" type="pres">
      <dgm:prSet presAssocID="{760E4E9F-AC51-4B6C-A3E4-F9771FC0E667}" presName="parTrans" presStyleLbl="bgSibTrans2D1" presStyleIdx="1" presStyleCnt="4"/>
      <dgm:spPr/>
      <dgm:t>
        <a:bodyPr/>
        <a:lstStyle/>
        <a:p>
          <a:endParaRPr lang="it-IT"/>
        </a:p>
      </dgm:t>
    </dgm:pt>
    <dgm:pt modelId="{8FBC45F3-9D6C-43CD-915E-D0F2E65074D4}" type="pres">
      <dgm:prSet presAssocID="{BB31E33A-6576-49EE-8CA7-BB7A4E091606}" presName="node" presStyleLbl="node1" presStyleIdx="1" presStyleCnt="4" custScaleX="82154" custScaleY="84500" custRadScaleRad="101199" custRadScaleInc="-591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639F18-A37E-4AC5-9999-B5C6FED3B781}" type="pres">
      <dgm:prSet presAssocID="{287CC288-C06D-4B7C-8B9F-B951756B10C8}" presName="parTrans" presStyleLbl="bgSibTrans2D1" presStyleIdx="2" presStyleCnt="4"/>
      <dgm:spPr/>
      <dgm:t>
        <a:bodyPr/>
        <a:lstStyle/>
        <a:p>
          <a:endParaRPr lang="it-IT"/>
        </a:p>
      </dgm:t>
    </dgm:pt>
    <dgm:pt modelId="{B8CE01F1-7918-4964-A53F-46F15E064979}" type="pres">
      <dgm:prSet presAssocID="{52670A0D-DA93-4333-B34F-17E20F11CEA5}" presName="node" presStyleLbl="node1" presStyleIdx="2" presStyleCnt="4" custScaleX="85889" custScaleY="79293" custRadScaleRad="97134" custRadScaleInc="493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EB6BCB-CC30-4FF5-8FD2-94BC2B2B717A}" type="pres">
      <dgm:prSet presAssocID="{5D1C7BF2-6C02-4630-BA8C-2D2EA443AB5B}" presName="parTrans" presStyleLbl="bgSibTrans2D1" presStyleIdx="3" presStyleCnt="4"/>
      <dgm:spPr/>
      <dgm:t>
        <a:bodyPr/>
        <a:lstStyle/>
        <a:p>
          <a:endParaRPr lang="it-IT"/>
        </a:p>
      </dgm:t>
    </dgm:pt>
    <dgm:pt modelId="{8F7EC739-A18B-4396-82B8-363C3D10CD22}" type="pres">
      <dgm:prSet presAssocID="{B691808E-B748-49D5-8A4F-B68D06501377}" presName="node" presStyleLbl="node1" presStyleIdx="3" presStyleCnt="4" custScaleX="86472" custScaleY="74459" custRadScaleRad="102769" custRadScaleInc="268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BE60A33-D72A-4B91-80DD-93F72E2287C0}" srcId="{2D097BAF-4EFC-41C1-AEEB-CF7E7B1AC0F5}" destId="{52670A0D-DA93-4333-B34F-17E20F11CEA5}" srcOrd="2" destOrd="0" parTransId="{287CC288-C06D-4B7C-8B9F-B951756B10C8}" sibTransId="{17D89577-6104-447D-AFB4-4688A7997939}"/>
    <dgm:cxn modelId="{B43DD924-BDC8-4B4D-8723-69A23D1B9A5B}" srcId="{2D097BAF-4EFC-41C1-AEEB-CF7E7B1AC0F5}" destId="{BB31E33A-6576-49EE-8CA7-BB7A4E091606}" srcOrd="1" destOrd="0" parTransId="{760E4E9F-AC51-4B6C-A3E4-F9771FC0E667}" sibTransId="{18AF2A72-D01B-40B8-8BDA-B96C017C5674}"/>
    <dgm:cxn modelId="{4748C4B7-A1EE-4FAB-8C17-08F4F0B12443}" type="presOf" srcId="{BB31E33A-6576-49EE-8CA7-BB7A4E091606}" destId="{8FBC45F3-9D6C-43CD-915E-D0F2E65074D4}" srcOrd="0" destOrd="0" presId="urn:microsoft.com/office/officeart/2005/8/layout/radial4"/>
    <dgm:cxn modelId="{2FB62A08-2E70-48B9-AE62-B0EF9F24227E}" type="presOf" srcId="{52670A0D-DA93-4333-B34F-17E20F11CEA5}" destId="{B8CE01F1-7918-4964-A53F-46F15E064979}" srcOrd="0" destOrd="0" presId="urn:microsoft.com/office/officeart/2005/8/layout/radial4"/>
    <dgm:cxn modelId="{07693DA5-D6A0-45E3-80A7-B87DEDCB5C8C}" srcId="{2D097BAF-4EFC-41C1-AEEB-CF7E7B1AC0F5}" destId="{B691808E-B748-49D5-8A4F-B68D06501377}" srcOrd="3" destOrd="0" parTransId="{5D1C7BF2-6C02-4630-BA8C-2D2EA443AB5B}" sibTransId="{86C78D32-0B06-4F24-BBAA-6ACF984A9A99}"/>
    <dgm:cxn modelId="{9077ED45-C0C7-4247-AC8C-C9CA7D4D8EAA}" srcId="{2D097BAF-4EFC-41C1-AEEB-CF7E7B1AC0F5}" destId="{BDF5F90A-CDA9-470B-86F0-FB2A01B2921F}" srcOrd="0" destOrd="0" parTransId="{3BBEFB08-5771-4875-AEA2-01D0AD350AF5}" sibTransId="{976AA7F1-8055-42C4-8E05-B1B0D27A95F7}"/>
    <dgm:cxn modelId="{9CB07323-5F28-496F-A3FA-681B6B305A71}" type="presOf" srcId="{BDF5F90A-CDA9-470B-86F0-FB2A01B2921F}" destId="{805FC3D4-7761-4972-BA78-C4AB917331CB}" srcOrd="0" destOrd="0" presId="urn:microsoft.com/office/officeart/2005/8/layout/radial4"/>
    <dgm:cxn modelId="{DC428DA3-D991-4722-A3DE-095983A67D0E}" type="presOf" srcId="{B691808E-B748-49D5-8A4F-B68D06501377}" destId="{8F7EC739-A18B-4396-82B8-363C3D10CD22}" srcOrd="0" destOrd="0" presId="urn:microsoft.com/office/officeart/2005/8/layout/radial4"/>
    <dgm:cxn modelId="{F3FEA64B-D246-4300-8DA1-E4BC995CFEA5}" type="presOf" srcId="{287CC288-C06D-4B7C-8B9F-B951756B10C8}" destId="{69639F18-A37E-4AC5-9999-B5C6FED3B781}" srcOrd="0" destOrd="0" presId="urn:microsoft.com/office/officeart/2005/8/layout/radial4"/>
    <dgm:cxn modelId="{30C4A027-A9C3-49A0-B1BC-9DDE78A73FE6}" type="presOf" srcId="{EAA9B7F4-ED1C-496C-B1E7-6AAECBFDD53A}" destId="{B93D9DDB-D7EA-4D5E-B1E5-0EBD9A715B6B}" srcOrd="0" destOrd="0" presId="urn:microsoft.com/office/officeart/2005/8/layout/radial4"/>
    <dgm:cxn modelId="{C53CC492-AFF6-4887-8655-E0C730BD8BB8}" srcId="{EAA9B7F4-ED1C-496C-B1E7-6AAECBFDD53A}" destId="{2D097BAF-4EFC-41C1-AEEB-CF7E7B1AC0F5}" srcOrd="0" destOrd="0" parTransId="{EDCC08AB-63EE-4AF6-BFB6-C4B840D3B74B}" sibTransId="{B664A714-117A-486C-8177-79D7DC0A0817}"/>
    <dgm:cxn modelId="{10D4D93C-8B11-46C2-BBB0-5331D60F0BFE}" type="presOf" srcId="{760E4E9F-AC51-4B6C-A3E4-F9771FC0E667}" destId="{B8B47F87-7C8F-4E2F-809B-12A47DD559BF}" srcOrd="0" destOrd="0" presId="urn:microsoft.com/office/officeart/2005/8/layout/radial4"/>
    <dgm:cxn modelId="{BCCFC7A3-698D-40C2-8196-CC703875B543}" type="presOf" srcId="{3BBEFB08-5771-4875-AEA2-01D0AD350AF5}" destId="{FCA03C92-D447-4475-A934-A64B7363999D}" srcOrd="0" destOrd="0" presId="urn:microsoft.com/office/officeart/2005/8/layout/radial4"/>
    <dgm:cxn modelId="{DB547524-3B63-4C46-ABF9-55578C9C050B}" type="presOf" srcId="{5D1C7BF2-6C02-4630-BA8C-2D2EA443AB5B}" destId="{ECEB6BCB-CC30-4FF5-8FD2-94BC2B2B717A}" srcOrd="0" destOrd="0" presId="urn:microsoft.com/office/officeart/2005/8/layout/radial4"/>
    <dgm:cxn modelId="{4D20756D-DDBD-47BE-8116-3A2BFE21ACAA}" type="presOf" srcId="{2D097BAF-4EFC-41C1-AEEB-CF7E7B1AC0F5}" destId="{36915E14-79A4-4317-8AF0-0594200E71C4}" srcOrd="0" destOrd="0" presId="urn:microsoft.com/office/officeart/2005/8/layout/radial4"/>
    <dgm:cxn modelId="{DFFFF1DA-AD6C-4DCC-8085-E7B3D0804C74}" type="presParOf" srcId="{B93D9DDB-D7EA-4D5E-B1E5-0EBD9A715B6B}" destId="{36915E14-79A4-4317-8AF0-0594200E71C4}" srcOrd="0" destOrd="0" presId="urn:microsoft.com/office/officeart/2005/8/layout/radial4"/>
    <dgm:cxn modelId="{28EE8F9D-38D9-46B0-BF92-5B7844806800}" type="presParOf" srcId="{B93D9DDB-D7EA-4D5E-B1E5-0EBD9A715B6B}" destId="{FCA03C92-D447-4475-A934-A64B7363999D}" srcOrd="1" destOrd="0" presId="urn:microsoft.com/office/officeart/2005/8/layout/radial4"/>
    <dgm:cxn modelId="{0BE8BFDF-91ED-4C77-B46F-A110F21F9A77}" type="presParOf" srcId="{B93D9DDB-D7EA-4D5E-B1E5-0EBD9A715B6B}" destId="{805FC3D4-7761-4972-BA78-C4AB917331CB}" srcOrd="2" destOrd="0" presId="urn:microsoft.com/office/officeart/2005/8/layout/radial4"/>
    <dgm:cxn modelId="{5A6A6AE4-4C49-47BF-BD45-CA8502D39012}" type="presParOf" srcId="{B93D9DDB-D7EA-4D5E-B1E5-0EBD9A715B6B}" destId="{B8B47F87-7C8F-4E2F-809B-12A47DD559BF}" srcOrd="3" destOrd="0" presId="urn:microsoft.com/office/officeart/2005/8/layout/radial4"/>
    <dgm:cxn modelId="{8BA0A0DA-90BB-4F8C-9595-2CE532AAB280}" type="presParOf" srcId="{B93D9DDB-D7EA-4D5E-B1E5-0EBD9A715B6B}" destId="{8FBC45F3-9D6C-43CD-915E-D0F2E65074D4}" srcOrd="4" destOrd="0" presId="urn:microsoft.com/office/officeart/2005/8/layout/radial4"/>
    <dgm:cxn modelId="{DD81DC62-9DBE-4A82-9C33-AB6905995DD0}" type="presParOf" srcId="{B93D9DDB-D7EA-4D5E-B1E5-0EBD9A715B6B}" destId="{69639F18-A37E-4AC5-9999-B5C6FED3B781}" srcOrd="5" destOrd="0" presId="urn:microsoft.com/office/officeart/2005/8/layout/radial4"/>
    <dgm:cxn modelId="{0267B430-0DE2-43EC-9073-0E06F4326F4D}" type="presParOf" srcId="{B93D9DDB-D7EA-4D5E-B1E5-0EBD9A715B6B}" destId="{B8CE01F1-7918-4964-A53F-46F15E064979}" srcOrd="6" destOrd="0" presId="urn:microsoft.com/office/officeart/2005/8/layout/radial4"/>
    <dgm:cxn modelId="{332E75DE-0804-480C-A4D8-5161D00E60D4}" type="presParOf" srcId="{B93D9DDB-D7EA-4D5E-B1E5-0EBD9A715B6B}" destId="{ECEB6BCB-CC30-4FF5-8FD2-94BC2B2B717A}" srcOrd="7" destOrd="0" presId="urn:microsoft.com/office/officeart/2005/8/layout/radial4"/>
    <dgm:cxn modelId="{68C5FDB1-3948-4759-87AC-4B7548EFC826}" type="presParOf" srcId="{B93D9DDB-D7EA-4D5E-B1E5-0EBD9A715B6B}" destId="{8F7EC739-A18B-4396-82B8-363C3D10CD2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6695DF-BB8B-4C76-B3AA-0AD05BA7BFA7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E56D4F51-9E7D-4724-9443-38F4765FECF8}">
      <dgm:prSet phldrT="[Testo]"/>
      <dgm:spPr>
        <a:solidFill>
          <a:srgbClr val="00B050"/>
        </a:solidFill>
      </dgm:spPr>
      <dgm:t>
        <a:bodyPr/>
        <a:lstStyle/>
        <a:p>
          <a:r>
            <a:rPr lang="it-IT" b="1" dirty="0" smtClean="0"/>
            <a:t>Accordo di Programma</a:t>
          </a:r>
          <a:endParaRPr lang="it-IT" b="1" dirty="0"/>
        </a:p>
      </dgm:t>
    </dgm:pt>
    <dgm:pt modelId="{B0C4B80D-1CB4-4534-973F-9E8988C757DF}" type="parTrans" cxnId="{99794045-EE26-462E-92FD-4FF679516C37}">
      <dgm:prSet/>
      <dgm:spPr/>
      <dgm:t>
        <a:bodyPr/>
        <a:lstStyle/>
        <a:p>
          <a:endParaRPr lang="it-IT"/>
        </a:p>
      </dgm:t>
    </dgm:pt>
    <dgm:pt modelId="{A1EDA86C-B2F8-4B5D-9129-2D98B771A4D0}" type="sibTrans" cxnId="{99794045-EE26-462E-92FD-4FF679516C37}">
      <dgm:prSet/>
      <dgm:spPr/>
      <dgm:t>
        <a:bodyPr/>
        <a:lstStyle/>
        <a:p>
          <a:endParaRPr lang="it-IT"/>
        </a:p>
      </dgm:t>
    </dgm:pt>
    <dgm:pt modelId="{FA7315AF-FAF5-460C-8454-47DA40D53D3A}">
      <dgm:prSet/>
      <dgm:spPr>
        <a:solidFill>
          <a:srgbClr val="FF0000"/>
        </a:solidFill>
      </dgm:spPr>
      <dgm:t>
        <a:bodyPr/>
        <a:lstStyle/>
        <a:p>
          <a:r>
            <a:rPr lang="it-IT" b="1" dirty="0" smtClean="0"/>
            <a:t>Negoziazione</a:t>
          </a:r>
          <a:endParaRPr lang="it-IT" b="1" dirty="0"/>
        </a:p>
      </dgm:t>
    </dgm:pt>
    <dgm:pt modelId="{71060D02-0704-4BCA-BF04-DD10110B4708}" type="parTrans" cxnId="{646BE204-2B9D-48E4-B19A-94AF56DAB5AF}">
      <dgm:prSet/>
      <dgm:spPr/>
      <dgm:t>
        <a:bodyPr/>
        <a:lstStyle/>
        <a:p>
          <a:endParaRPr lang="it-IT"/>
        </a:p>
      </dgm:t>
    </dgm:pt>
    <dgm:pt modelId="{2DB226B7-56E6-41DF-9D08-90DE6F54E1BD}" type="sibTrans" cxnId="{646BE204-2B9D-48E4-B19A-94AF56DAB5AF}">
      <dgm:prSet/>
      <dgm:spPr/>
      <dgm:t>
        <a:bodyPr/>
        <a:lstStyle/>
        <a:p>
          <a:endParaRPr lang="it-IT"/>
        </a:p>
      </dgm:t>
    </dgm:pt>
    <dgm:pt modelId="{921291F5-EC24-4C9B-B946-099922A339D3}">
      <dgm:prSet/>
      <dgm:spPr>
        <a:solidFill>
          <a:srgbClr val="FF0000"/>
        </a:solidFill>
      </dgm:spPr>
      <dgm:t>
        <a:bodyPr/>
        <a:lstStyle/>
        <a:p>
          <a:r>
            <a:rPr lang="it-IT" dirty="0" smtClean="0"/>
            <a:t>Condivisione priorità</a:t>
          </a:r>
          <a:endParaRPr lang="it-IT" dirty="0"/>
        </a:p>
      </dgm:t>
    </dgm:pt>
    <dgm:pt modelId="{035A4F90-B7A7-400A-A10E-B8EF6397E23E}" type="parTrans" cxnId="{BF1137A3-E7EA-4CA0-9FEE-C2953E305430}">
      <dgm:prSet/>
      <dgm:spPr/>
      <dgm:t>
        <a:bodyPr/>
        <a:lstStyle/>
        <a:p>
          <a:endParaRPr lang="it-IT"/>
        </a:p>
      </dgm:t>
    </dgm:pt>
    <dgm:pt modelId="{86D1B7FE-3CA2-4570-A1F2-0A474C5D99BE}" type="sibTrans" cxnId="{BF1137A3-E7EA-4CA0-9FEE-C2953E305430}">
      <dgm:prSet/>
      <dgm:spPr/>
      <dgm:t>
        <a:bodyPr/>
        <a:lstStyle/>
        <a:p>
          <a:endParaRPr lang="it-IT"/>
        </a:p>
      </dgm:t>
    </dgm:pt>
    <dgm:pt modelId="{D431CA47-3914-431C-870B-EE6CCEEF4A2E}">
      <dgm:prSet/>
      <dgm:spPr>
        <a:solidFill>
          <a:srgbClr val="FF0000"/>
        </a:solidFill>
      </dgm:spPr>
      <dgm:t>
        <a:bodyPr/>
        <a:lstStyle/>
        <a:p>
          <a:r>
            <a:rPr lang="it-IT" dirty="0" smtClean="0"/>
            <a:t> valutazione fase esecutiva</a:t>
          </a:r>
          <a:endParaRPr lang="it-IT" dirty="0"/>
        </a:p>
      </dgm:t>
    </dgm:pt>
    <dgm:pt modelId="{F863E7E0-C7C5-4DBC-A11F-8EC172DE105A}" type="parTrans" cxnId="{34804C51-1C6E-4770-82E3-9B579160BB14}">
      <dgm:prSet/>
      <dgm:spPr/>
      <dgm:t>
        <a:bodyPr/>
        <a:lstStyle/>
        <a:p>
          <a:endParaRPr lang="it-IT"/>
        </a:p>
      </dgm:t>
    </dgm:pt>
    <dgm:pt modelId="{FA4A4FAB-A73D-456D-9CC4-BCBF6A5FD6A9}" type="sibTrans" cxnId="{34804C51-1C6E-4770-82E3-9B579160BB14}">
      <dgm:prSet/>
      <dgm:spPr/>
      <dgm:t>
        <a:bodyPr/>
        <a:lstStyle/>
        <a:p>
          <a:endParaRPr lang="it-IT"/>
        </a:p>
      </dgm:t>
    </dgm:pt>
    <dgm:pt modelId="{20CD26EE-B414-4AAF-881D-F42648419B3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 anchor="t" anchorCtr="0"/>
        <a:lstStyle/>
        <a:p>
          <a:pPr algn="l"/>
          <a:r>
            <a:rPr lang="it-IT" sz="1200" b="1" dirty="0" smtClean="0"/>
            <a:t>Approvazione</a:t>
          </a:r>
          <a:endParaRPr lang="it-IT" sz="1100" dirty="0"/>
        </a:p>
      </dgm:t>
    </dgm:pt>
    <dgm:pt modelId="{96428AD4-AF08-4D4B-B752-D9FC463AEF94}" type="parTrans" cxnId="{9273EC77-4654-436F-A016-49335FEB782E}">
      <dgm:prSet/>
      <dgm:spPr/>
      <dgm:t>
        <a:bodyPr/>
        <a:lstStyle/>
        <a:p>
          <a:endParaRPr lang="it-IT"/>
        </a:p>
      </dgm:t>
    </dgm:pt>
    <dgm:pt modelId="{D2B2988F-C990-408B-8571-8478FAAB3D74}" type="sibTrans" cxnId="{9273EC77-4654-436F-A016-49335FEB782E}">
      <dgm:prSet/>
      <dgm:spPr/>
      <dgm:t>
        <a:bodyPr/>
        <a:lstStyle/>
        <a:p>
          <a:endParaRPr lang="it-IT"/>
        </a:p>
      </dgm:t>
    </dgm:pt>
    <dgm:pt modelId="{3CCB11B8-A3DE-43D2-843E-A439155C992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b="1" dirty="0" smtClean="0"/>
            <a:t>Costituzione </a:t>
          </a:r>
          <a:endParaRPr lang="it-IT" b="1" dirty="0"/>
        </a:p>
      </dgm:t>
    </dgm:pt>
    <dgm:pt modelId="{BC81F06D-98B3-4397-BBB2-1A50FC71B62B}" type="sibTrans" cxnId="{C8748A60-1C4C-45ED-9273-FBB1FE30AC6A}">
      <dgm:prSet/>
      <dgm:spPr/>
      <dgm:t>
        <a:bodyPr/>
        <a:lstStyle/>
        <a:p>
          <a:endParaRPr lang="it-IT"/>
        </a:p>
      </dgm:t>
    </dgm:pt>
    <dgm:pt modelId="{A5B1F809-EAA1-46CD-B025-F8B7F7D701E8}" type="parTrans" cxnId="{C8748A60-1C4C-45ED-9273-FBB1FE30AC6A}">
      <dgm:prSet/>
      <dgm:spPr/>
      <dgm:t>
        <a:bodyPr/>
        <a:lstStyle/>
        <a:p>
          <a:endParaRPr lang="it-IT"/>
        </a:p>
      </dgm:t>
    </dgm:pt>
    <dgm:pt modelId="{93FC1538-9B40-4C38-B6E8-EB9417DAE3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dirty="0" smtClean="0"/>
            <a:t>Condivisione modello</a:t>
          </a:r>
          <a:endParaRPr lang="it-IT" dirty="0"/>
        </a:p>
      </dgm:t>
    </dgm:pt>
    <dgm:pt modelId="{A2A39BF4-ABA3-4366-8710-A4E15964C305}" type="sibTrans" cxnId="{938C0701-313D-4AF5-BB8D-A17A8F73A81F}">
      <dgm:prSet/>
      <dgm:spPr/>
      <dgm:t>
        <a:bodyPr/>
        <a:lstStyle/>
        <a:p>
          <a:endParaRPr lang="it-IT"/>
        </a:p>
      </dgm:t>
    </dgm:pt>
    <dgm:pt modelId="{5B683078-6316-482C-BCCA-1C6ABCE9E454}" type="parTrans" cxnId="{938C0701-313D-4AF5-BB8D-A17A8F73A81F}">
      <dgm:prSet/>
      <dgm:spPr/>
      <dgm:t>
        <a:bodyPr/>
        <a:lstStyle/>
        <a:p>
          <a:endParaRPr lang="it-IT"/>
        </a:p>
      </dgm:t>
    </dgm:pt>
    <dgm:pt modelId="{F1471FC7-2255-4D28-86A0-CFD297E5C0AE}">
      <dgm:prSet/>
      <dgm:spPr/>
      <dgm:t>
        <a:bodyPr/>
        <a:lstStyle/>
        <a:p>
          <a:r>
            <a:rPr lang="it-IT" dirty="0" smtClean="0"/>
            <a:t>Costituzione Società</a:t>
          </a:r>
          <a:endParaRPr lang="it-IT" dirty="0"/>
        </a:p>
      </dgm:t>
    </dgm:pt>
    <dgm:pt modelId="{7D56CE76-1473-407A-A293-59DF2ADA36E0}" type="parTrans" cxnId="{DA100BEF-E8F7-48E6-8522-0F41AD4B1553}">
      <dgm:prSet/>
      <dgm:spPr/>
      <dgm:t>
        <a:bodyPr/>
        <a:lstStyle/>
        <a:p>
          <a:endParaRPr lang="it-IT"/>
        </a:p>
      </dgm:t>
    </dgm:pt>
    <dgm:pt modelId="{0B165816-5F16-45A3-95A0-E5CF199F940E}" type="sibTrans" cxnId="{DA100BEF-E8F7-48E6-8522-0F41AD4B1553}">
      <dgm:prSet/>
      <dgm:spPr/>
      <dgm:t>
        <a:bodyPr/>
        <a:lstStyle/>
        <a:p>
          <a:endParaRPr lang="it-IT"/>
        </a:p>
      </dgm:t>
    </dgm:pt>
    <dgm:pt modelId="{EAB5C3ED-0FFB-412F-AA6E-1A18DA9DEBD5}">
      <dgm:prSet/>
      <dgm:spPr/>
      <dgm:t>
        <a:bodyPr/>
        <a:lstStyle/>
        <a:p>
          <a:r>
            <a:rPr lang="it-IT" dirty="0" smtClean="0"/>
            <a:t>Avvio fase esecutiva</a:t>
          </a:r>
          <a:endParaRPr lang="it-IT" dirty="0"/>
        </a:p>
      </dgm:t>
    </dgm:pt>
    <dgm:pt modelId="{C8DDE58F-5D9E-4E39-BC71-59A3AB229FCB}" type="parTrans" cxnId="{D715AE36-ACCD-42CB-960C-E117E68C0C69}">
      <dgm:prSet/>
      <dgm:spPr/>
      <dgm:t>
        <a:bodyPr/>
        <a:lstStyle/>
        <a:p>
          <a:endParaRPr lang="it-IT"/>
        </a:p>
      </dgm:t>
    </dgm:pt>
    <dgm:pt modelId="{D0FC9FC7-ED0F-427C-8A67-6EB0878A67FC}" type="sibTrans" cxnId="{D715AE36-ACCD-42CB-960C-E117E68C0C69}">
      <dgm:prSet/>
      <dgm:spPr/>
      <dgm:t>
        <a:bodyPr/>
        <a:lstStyle/>
        <a:p>
          <a:endParaRPr lang="it-IT"/>
        </a:p>
      </dgm:t>
    </dgm:pt>
    <dgm:pt modelId="{77240A6F-0278-4B25-86A9-25654F7A16B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 anchor="t" anchorCtr="0"/>
        <a:lstStyle/>
        <a:p>
          <a:pPr algn="l"/>
          <a:r>
            <a:rPr lang="it-IT" sz="1100" dirty="0" smtClean="0"/>
            <a:t>Ammissione al procedimento negoziale</a:t>
          </a:r>
          <a:endParaRPr lang="it-IT" sz="1100" dirty="0"/>
        </a:p>
      </dgm:t>
    </dgm:pt>
    <dgm:pt modelId="{EF54DE6D-E682-45A4-ACA4-73D49662ECC9}" type="parTrans" cxnId="{7E31EC01-C730-48F2-805D-58BED7A5C916}">
      <dgm:prSet/>
      <dgm:spPr/>
      <dgm:t>
        <a:bodyPr/>
        <a:lstStyle/>
        <a:p>
          <a:endParaRPr lang="it-IT"/>
        </a:p>
      </dgm:t>
    </dgm:pt>
    <dgm:pt modelId="{7C9D8D26-C70E-4A6D-A016-C56D72B2BB63}" type="sibTrans" cxnId="{7E31EC01-C730-48F2-805D-58BED7A5C916}">
      <dgm:prSet/>
      <dgm:spPr/>
      <dgm:t>
        <a:bodyPr/>
        <a:lstStyle/>
        <a:p>
          <a:endParaRPr lang="it-IT"/>
        </a:p>
      </dgm:t>
    </dgm:pt>
    <dgm:pt modelId="{A9C56233-0972-4220-BFF0-A33E1012B6F6}" type="pres">
      <dgm:prSet presAssocID="{1E6695DF-BB8B-4C76-B3AA-0AD05BA7BFA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E269121-2D94-4CD9-AA7B-AB10BBAE3119}" type="pres">
      <dgm:prSet presAssocID="{1E6695DF-BB8B-4C76-B3AA-0AD05BA7BFA7}" presName="arrow" presStyleLbl="bgShp" presStyleIdx="0" presStyleCnt="1" custScaleX="113726"/>
      <dgm:spPr/>
    </dgm:pt>
    <dgm:pt modelId="{8C645007-655C-4B2D-BA72-9A34A3AC2EF9}" type="pres">
      <dgm:prSet presAssocID="{1E6695DF-BB8B-4C76-B3AA-0AD05BA7BFA7}" presName="linearProcess" presStyleCnt="0"/>
      <dgm:spPr/>
    </dgm:pt>
    <dgm:pt modelId="{3758BA75-8C20-4A0B-A1BA-D02D731C72C9}" type="pres">
      <dgm:prSet presAssocID="{20CD26EE-B414-4AAF-881D-F42648419B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7F8C07-AECC-4148-8A49-7C8E5C089628}" type="pres">
      <dgm:prSet presAssocID="{D2B2988F-C990-408B-8571-8478FAAB3D74}" presName="sibTrans" presStyleCnt="0"/>
      <dgm:spPr/>
    </dgm:pt>
    <dgm:pt modelId="{2058B495-3490-41E6-B15C-426FD1065252}" type="pres">
      <dgm:prSet presAssocID="{3CCB11B8-A3DE-43D2-843E-A439155C992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D4A457-EC37-4A2B-87C5-74C635CBFC08}" type="pres">
      <dgm:prSet presAssocID="{BC81F06D-98B3-4397-BBB2-1A50FC71B62B}" presName="sibTrans" presStyleCnt="0"/>
      <dgm:spPr/>
    </dgm:pt>
    <dgm:pt modelId="{0E9C01C8-2CD1-47C1-907E-97A2E54C7945}" type="pres">
      <dgm:prSet presAssocID="{FA7315AF-FAF5-460C-8454-47DA40D53D3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394995-04E7-49CA-9203-009189108371}" type="pres">
      <dgm:prSet presAssocID="{2DB226B7-56E6-41DF-9D08-90DE6F54E1BD}" presName="sibTrans" presStyleCnt="0"/>
      <dgm:spPr/>
    </dgm:pt>
    <dgm:pt modelId="{0B7C5416-8432-4D2E-AA74-48AE7B22B29F}" type="pres">
      <dgm:prSet presAssocID="{E56D4F51-9E7D-4724-9443-38F4765FECF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4804C51-1C6E-4770-82E3-9B579160BB14}" srcId="{FA7315AF-FAF5-460C-8454-47DA40D53D3A}" destId="{D431CA47-3914-431C-870B-EE6CCEEF4A2E}" srcOrd="1" destOrd="0" parTransId="{F863E7E0-C7C5-4DBC-A11F-8EC172DE105A}" sibTransId="{FA4A4FAB-A73D-456D-9CC4-BCBF6A5FD6A9}"/>
    <dgm:cxn modelId="{78DD08D5-D186-48C5-8F00-A59FC8964395}" type="presOf" srcId="{921291F5-EC24-4C9B-B946-099922A339D3}" destId="{0E9C01C8-2CD1-47C1-907E-97A2E54C7945}" srcOrd="0" destOrd="1" presId="urn:microsoft.com/office/officeart/2005/8/layout/hProcess9"/>
    <dgm:cxn modelId="{3C879FE5-D267-4677-A7F3-AAF1AF4587FA}" type="presOf" srcId="{1E6695DF-BB8B-4C76-B3AA-0AD05BA7BFA7}" destId="{A9C56233-0972-4220-BFF0-A33E1012B6F6}" srcOrd="0" destOrd="0" presId="urn:microsoft.com/office/officeart/2005/8/layout/hProcess9"/>
    <dgm:cxn modelId="{2FCDBD95-0840-4931-8487-418361E7DA0C}" type="presOf" srcId="{FA7315AF-FAF5-460C-8454-47DA40D53D3A}" destId="{0E9C01C8-2CD1-47C1-907E-97A2E54C7945}" srcOrd="0" destOrd="0" presId="urn:microsoft.com/office/officeart/2005/8/layout/hProcess9"/>
    <dgm:cxn modelId="{C6E406B0-66CF-4CAA-9BA6-E0E4BBBB0ABE}" type="presOf" srcId="{77240A6F-0278-4B25-86A9-25654F7A16B5}" destId="{3758BA75-8C20-4A0B-A1BA-D02D731C72C9}" srcOrd="0" destOrd="1" presId="urn:microsoft.com/office/officeart/2005/8/layout/hProcess9"/>
    <dgm:cxn modelId="{99794045-EE26-462E-92FD-4FF679516C37}" srcId="{1E6695DF-BB8B-4C76-B3AA-0AD05BA7BFA7}" destId="{E56D4F51-9E7D-4724-9443-38F4765FECF8}" srcOrd="3" destOrd="0" parTransId="{B0C4B80D-1CB4-4534-973F-9E8988C757DF}" sibTransId="{A1EDA86C-B2F8-4B5D-9129-2D98B771A4D0}"/>
    <dgm:cxn modelId="{50F63E4A-E0E0-453A-B186-37FCF6B3D2FA}" type="presOf" srcId="{F1471FC7-2255-4D28-86A0-CFD297E5C0AE}" destId="{2058B495-3490-41E6-B15C-426FD1065252}" srcOrd="0" destOrd="2" presId="urn:microsoft.com/office/officeart/2005/8/layout/hProcess9"/>
    <dgm:cxn modelId="{646BE204-2B9D-48E4-B19A-94AF56DAB5AF}" srcId="{1E6695DF-BB8B-4C76-B3AA-0AD05BA7BFA7}" destId="{FA7315AF-FAF5-460C-8454-47DA40D53D3A}" srcOrd="2" destOrd="0" parTransId="{71060D02-0704-4BCA-BF04-DD10110B4708}" sibTransId="{2DB226B7-56E6-41DF-9D08-90DE6F54E1BD}"/>
    <dgm:cxn modelId="{7E31EC01-C730-48F2-805D-58BED7A5C916}" srcId="{20CD26EE-B414-4AAF-881D-F42648419B34}" destId="{77240A6F-0278-4B25-86A9-25654F7A16B5}" srcOrd="0" destOrd="0" parTransId="{EF54DE6D-E682-45A4-ACA4-73D49662ECC9}" sibTransId="{7C9D8D26-C70E-4A6D-A016-C56D72B2BB63}"/>
    <dgm:cxn modelId="{83938182-14D1-450E-9239-540F83951F6A}" type="presOf" srcId="{D431CA47-3914-431C-870B-EE6CCEEF4A2E}" destId="{0E9C01C8-2CD1-47C1-907E-97A2E54C7945}" srcOrd="0" destOrd="2" presId="urn:microsoft.com/office/officeart/2005/8/layout/hProcess9"/>
    <dgm:cxn modelId="{5473AE94-E251-4657-9D80-B7EBC5687A14}" type="presOf" srcId="{20CD26EE-B414-4AAF-881D-F42648419B34}" destId="{3758BA75-8C20-4A0B-A1BA-D02D731C72C9}" srcOrd="0" destOrd="0" presId="urn:microsoft.com/office/officeart/2005/8/layout/hProcess9"/>
    <dgm:cxn modelId="{B6C1FA43-4D9D-4448-863E-61C3196E09E9}" type="presOf" srcId="{3CCB11B8-A3DE-43D2-843E-A439155C9929}" destId="{2058B495-3490-41E6-B15C-426FD1065252}" srcOrd="0" destOrd="0" presId="urn:microsoft.com/office/officeart/2005/8/layout/hProcess9"/>
    <dgm:cxn modelId="{BF1137A3-E7EA-4CA0-9FEE-C2953E305430}" srcId="{FA7315AF-FAF5-460C-8454-47DA40D53D3A}" destId="{921291F5-EC24-4C9B-B946-099922A339D3}" srcOrd="0" destOrd="0" parTransId="{035A4F90-B7A7-400A-A10E-B8EF6397E23E}" sibTransId="{86D1B7FE-3CA2-4570-A1F2-0A474C5D99BE}"/>
    <dgm:cxn modelId="{938C0701-313D-4AF5-BB8D-A17A8F73A81F}" srcId="{3CCB11B8-A3DE-43D2-843E-A439155C9929}" destId="{93FC1538-9B40-4C38-B6E8-EB9417DAE360}" srcOrd="0" destOrd="0" parTransId="{5B683078-6316-482C-BCCA-1C6ABCE9E454}" sibTransId="{A2A39BF4-ABA3-4366-8710-A4E15964C305}"/>
    <dgm:cxn modelId="{DA100BEF-E8F7-48E6-8522-0F41AD4B1553}" srcId="{3CCB11B8-A3DE-43D2-843E-A439155C9929}" destId="{F1471FC7-2255-4D28-86A0-CFD297E5C0AE}" srcOrd="1" destOrd="0" parTransId="{7D56CE76-1473-407A-A293-59DF2ADA36E0}" sibTransId="{0B165816-5F16-45A3-95A0-E5CF199F940E}"/>
    <dgm:cxn modelId="{10A53F1F-9E85-4E9D-9987-423485EC0B3A}" type="presOf" srcId="{EAB5C3ED-0FFB-412F-AA6E-1A18DA9DEBD5}" destId="{2058B495-3490-41E6-B15C-426FD1065252}" srcOrd="0" destOrd="3" presId="urn:microsoft.com/office/officeart/2005/8/layout/hProcess9"/>
    <dgm:cxn modelId="{91A3AF7C-5C30-4DF0-B4FF-B9B53D96FB72}" type="presOf" srcId="{93FC1538-9B40-4C38-B6E8-EB9417DAE360}" destId="{2058B495-3490-41E6-B15C-426FD1065252}" srcOrd="0" destOrd="1" presId="urn:microsoft.com/office/officeart/2005/8/layout/hProcess9"/>
    <dgm:cxn modelId="{D715AE36-ACCD-42CB-960C-E117E68C0C69}" srcId="{3CCB11B8-A3DE-43D2-843E-A439155C9929}" destId="{EAB5C3ED-0FFB-412F-AA6E-1A18DA9DEBD5}" srcOrd="2" destOrd="0" parTransId="{C8DDE58F-5D9E-4E39-BC71-59A3AB229FCB}" sibTransId="{D0FC9FC7-ED0F-427C-8A67-6EB0878A67FC}"/>
    <dgm:cxn modelId="{6FA525AA-99EC-4922-A53F-34AB7EA8C865}" type="presOf" srcId="{E56D4F51-9E7D-4724-9443-38F4765FECF8}" destId="{0B7C5416-8432-4D2E-AA74-48AE7B22B29F}" srcOrd="0" destOrd="0" presId="urn:microsoft.com/office/officeart/2005/8/layout/hProcess9"/>
    <dgm:cxn modelId="{9273EC77-4654-436F-A016-49335FEB782E}" srcId="{1E6695DF-BB8B-4C76-B3AA-0AD05BA7BFA7}" destId="{20CD26EE-B414-4AAF-881D-F42648419B34}" srcOrd="0" destOrd="0" parTransId="{96428AD4-AF08-4D4B-B752-D9FC463AEF94}" sibTransId="{D2B2988F-C990-408B-8571-8478FAAB3D74}"/>
    <dgm:cxn modelId="{C8748A60-1C4C-45ED-9273-FBB1FE30AC6A}" srcId="{1E6695DF-BB8B-4C76-B3AA-0AD05BA7BFA7}" destId="{3CCB11B8-A3DE-43D2-843E-A439155C9929}" srcOrd="1" destOrd="0" parTransId="{A5B1F809-EAA1-46CD-B025-F8B7F7D701E8}" sibTransId="{BC81F06D-98B3-4397-BBB2-1A50FC71B62B}"/>
    <dgm:cxn modelId="{364BB7A2-90A1-4BF6-BDA4-82AD6AA4D6BC}" type="presParOf" srcId="{A9C56233-0972-4220-BFF0-A33E1012B6F6}" destId="{3E269121-2D94-4CD9-AA7B-AB10BBAE3119}" srcOrd="0" destOrd="0" presId="urn:microsoft.com/office/officeart/2005/8/layout/hProcess9"/>
    <dgm:cxn modelId="{75D3DD74-97BB-4CC0-8461-EA5E1E507138}" type="presParOf" srcId="{A9C56233-0972-4220-BFF0-A33E1012B6F6}" destId="{8C645007-655C-4B2D-BA72-9A34A3AC2EF9}" srcOrd="1" destOrd="0" presId="urn:microsoft.com/office/officeart/2005/8/layout/hProcess9"/>
    <dgm:cxn modelId="{AEAF9791-E0CA-4CA0-A9A4-8B5D0F647F41}" type="presParOf" srcId="{8C645007-655C-4B2D-BA72-9A34A3AC2EF9}" destId="{3758BA75-8C20-4A0B-A1BA-D02D731C72C9}" srcOrd="0" destOrd="0" presId="urn:microsoft.com/office/officeart/2005/8/layout/hProcess9"/>
    <dgm:cxn modelId="{753D6ADC-B2FD-4C62-B3ED-9EE9160AE09F}" type="presParOf" srcId="{8C645007-655C-4B2D-BA72-9A34A3AC2EF9}" destId="{8E7F8C07-AECC-4148-8A49-7C8E5C089628}" srcOrd="1" destOrd="0" presId="urn:microsoft.com/office/officeart/2005/8/layout/hProcess9"/>
    <dgm:cxn modelId="{404D036E-D7CB-49C5-9111-7985C133C051}" type="presParOf" srcId="{8C645007-655C-4B2D-BA72-9A34A3AC2EF9}" destId="{2058B495-3490-41E6-B15C-426FD1065252}" srcOrd="2" destOrd="0" presId="urn:microsoft.com/office/officeart/2005/8/layout/hProcess9"/>
    <dgm:cxn modelId="{6CEC555A-3F3F-49AB-AAF7-4BC1F256EDE0}" type="presParOf" srcId="{8C645007-655C-4B2D-BA72-9A34A3AC2EF9}" destId="{8ED4A457-EC37-4A2B-87C5-74C635CBFC08}" srcOrd="3" destOrd="0" presId="urn:microsoft.com/office/officeart/2005/8/layout/hProcess9"/>
    <dgm:cxn modelId="{0268E7B2-E498-4AE9-89AC-1C8E838CA4DE}" type="presParOf" srcId="{8C645007-655C-4B2D-BA72-9A34A3AC2EF9}" destId="{0E9C01C8-2CD1-47C1-907E-97A2E54C7945}" srcOrd="4" destOrd="0" presId="urn:microsoft.com/office/officeart/2005/8/layout/hProcess9"/>
    <dgm:cxn modelId="{AE4F3E3A-0322-4FC6-A5BF-DEEE52F307AF}" type="presParOf" srcId="{8C645007-655C-4B2D-BA72-9A34A3AC2EF9}" destId="{30394995-04E7-49CA-9203-009189108371}" srcOrd="5" destOrd="0" presId="urn:microsoft.com/office/officeart/2005/8/layout/hProcess9"/>
    <dgm:cxn modelId="{5776D6D2-6A62-4DDC-A4E4-84A3CF64355F}" type="presParOf" srcId="{8C645007-655C-4B2D-BA72-9A34A3AC2EF9}" destId="{0B7C5416-8432-4D2E-AA74-48AE7B22B29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269121-2D94-4CD9-AA7B-AB10BBAE3119}">
      <dsp:nvSpPr>
        <dsp:cNvPr id="0" name=""/>
        <dsp:cNvSpPr/>
      </dsp:nvSpPr>
      <dsp:spPr>
        <a:xfrm>
          <a:off x="107997" y="0"/>
          <a:ext cx="6264724" cy="24482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DDB6-BF61-4F21-A7EE-CDAC472D65CC}">
      <dsp:nvSpPr>
        <dsp:cNvPr id="0" name=""/>
        <dsp:cNvSpPr/>
      </dsp:nvSpPr>
      <dsp:spPr>
        <a:xfrm>
          <a:off x="2215" y="734481"/>
          <a:ext cx="1439175" cy="97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Sperimentazioni</a:t>
          </a:r>
          <a:endParaRPr lang="it-IT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CARN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Campania </a:t>
          </a:r>
          <a:r>
            <a:rPr lang="it-IT" sz="900" kern="1200" dirty="0" err="1" smtClean="0"/>
            <a:t>aerospace</a:t>
          </a:r>
          <a:endParaRPr lang="it-IT" sz="900" kern="1200" dirty="0"/>
        </a:p>
      </dsp:txBody>
      <dsp:txXfrm>
        <a:off x="2215" y="734481"/>
        <a:ext cx="1439175" cy="979308"/>
      </dsp:txXfrm>
    </dsp:sp>
    <dsp:sp modelId="{BEB47ED4-18AD-43B0-9094-8F9937F10157}">
      <dsp:nvSpPr>
        <dsp:cNvPr id="0" name=""/>
        <dsp:cNvSpPr/>
      </dsp:nvSpPr>
      <dsp:spPr>
        <a:xfrm>
          <a:off x="1681253" y="734481"/>
          <a:ext cx="1439175" cy="97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Comitato Reg.</a:t>
          </a:r>
          <a:endParaRPr lang="it-IT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Attività produttive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 Ricerca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Formazione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Trasporti</a:t>
          </a:r>
          <a:endParaRPr lang="it-IT" sz="900" kern="1200" dirty="0"/>
        </a:p>
      </dsp:txBody>
      <dsp:txXfrm>
        <a:off x="1681253" y="734481"/>
        <a:ext cx="1439175" cy="979308"/>
      </dsp:txXfrm>
    </dsp:sp>
    <dsp:sp modelId="{9DFEFE07-31EC-41C2-B232-EEDAE4FBE6A8}">
      <dsp:nvSpPr>
        <dsp:cNvPr id="0" name=""/>
        <dsp:cNvSpPr/>
      </dsp:nvSpPr>
      <dsp:spPr>
        <a:xfrm>
          <a:off x="3360291" y="734481"/>
          <a:ext cx="1439175" cy="97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Tavolo Tecnico</a:t>
          </a:r>
          <a:endParaRPr lang="it-IT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Imprese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Enti Ricerca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Portatori di interesse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Assessorati regionali</a:t>
          </a:r>
          <a:endParaRPr lang="it-IT" sz="900" kern="1200" dirty="0"/>
        </a:p>
      </dsp:txBody>
      <dsp:txXfrm>
        <a:off x="3360291" y="734481"/>
        <a:ext cx="1439175" cy="979308"/>
      </dsp:txXfrm>
    </dsp:sp>
    <dsp:sp modelId="{3FBACED1-578F-411A-BD4D-488F1CC15B12}">
      <dsp:nvSpPr>
        <dsp:cNvPr id="0" name=""/>
        <dsp:cNvSpPr/>
      </dsp:nvSpPr>
      <dsp:spPr>
        <a:xfrm>
          <a:off x="5039329" y="734481"/>
          <a:ext cx="1439175" cy="97930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Studio Fattibilità</a:t>
          </a:r>
          <a:endParaRPr lang="it-IT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Piano strategico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Integrazione ambiti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Modello </a:t>
          </a:r>
          <a:r>
            <a:rPr lang="it-IT" sz="900" kern="1200" dirty="0" err="1" smtClean="0"/>
            <a:t>Governance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 Animazione</a:t>
          </a:r>
          <a:endParaRPr lang="it-IT" sz="900" kern="1200" dirty="0"/>
        </a:p>
      </dsp:txBody>
      <dsp:txXfrm>
        <a:off x="5039329" y="734481"/>
        <a:ext cx="1439175" cy="9793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269121-2D94-4CD9-AA7B-AB10BBAE3119}">
      <dsp:nvSpPr>
        <dsp:cNvPr id="0" name=""/>
        <dsp:cNvSpPr/>
      </dsp:nvSpPr>
      <dsp:spPr>
        <a:xfrm>
          <a:off x="107997" y="0"/>
          <a:ext cx="6264724" cy="26642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8BA75-8C20-4A0B-A1BA-D02D731C72C9}">
      <dsp:nvSpPr>
        <dsp:cNvPr id="0" name=""/>
        <dsp:cNvSpPr/>
      </dsp:nvSpPr>
      <dsp:spPr>
        <a:xfrm>
          <a:off x="3243" y="799288"/>
          <a:ext cx="1560056" cy="106571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Approvazione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smtClean="0"/>
            <a:t>Ammissione </a:t>
          </a:r>
          <a:r>
            <a:rPr lang="it-IT" sz="1100" kern="1200" dirty="0" smtClean="0"/>
            <a:t>al procedimento negoziale</a:t>
          </a:r>
          <a:endParaRPr lang="it-IT" sz="1100" kern="1200" dirty="0"/>
        </a:p>
      </dsp:txBody>
      <dsp:txXfrm>
        <a:off x="3243" y="799288"/>
        <a:ext cx="1560056" cy="1065718"/>
      </dsp:txXfrm>
    </dsp:sp>
    <dsp:sp modelId="{2058B495-3490-41E6-B15C-426FD1065252}">
      <dsp:nvSpPr>
        <dsp:cNvPr id="0" name=""/>
        <dsp:cNvSpPr/>
      </dsp:nvSpPr>
      <dsp:spPr>
        <a:xfrm>
          <a:off x="1641302" y="799288"/>
          <a:ext cx="1560056" cy="106571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Costituzione </a:t>
          </a:r>
          <a:endParaRPr lang="it-IT" sz="13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smtClean="0"/>
            <a:t>Condivisione modello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Costituzione Società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smtClean="0"/>
            <a:t>Avvio fase esecutiva</a:t>
          </a:r>
          <a:endParaRPr lang="it-IT" sz="1000" kern="1200" dirty="0"/>
        </a:p>
      </dsp:txBody>
      <dsp:txXfrm>
        <a:off x="1641302" y="799288"/>
        <a:ext cx="1560056" cy="1065718"/>
      </dsp:txXfrm>
    </dsp:sp>
    <dsp:sp modelId="{0E9C01C8-2CD1-47C1-907E-97A2E54C7945}">
      <dsp:nvSpPr>
        <dsp:cNvPr id="0" name=""/>
        <dsp:cNvSpPr/>
      </dsp:nvSpPr>
      <dsp:spPr>
        <a:xfrm>
          <a:off x="3279361" y="799288"/>
          <a:ext cx="1560056" cy="1065718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Negoziazione</a:t>
          </a:r>
          <a:endParaRPr lang="it-IT" sz="13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smtClean="0"/>
            <a:t>Condivisione priorità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smtClean="0"/>
            <a:t>valutazione fase esecutiva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000" kern="1200" dirty="0"/>
        </a:p>
      </dsp:txBody>
      <dsp:txXfrm>
        <a:off x="3279361" y="799288"/>
        <a:ext cx="1560056" cy="1065718"/>
      </dsp:txXfrm>
    </dsp:sp>
    <dsp:sp modelId="{0B7C5416-8432-4D2E-AA74-48AE7B22B29F}">
      <dsp:nvSpPr>
        <dsp:cNvPr id="0" name=""/>
        <dsp:cNvSpPr/>
      </dsp:nvSpPr>
      <dsp:spPr>
        <a:xfrm>
          <a:off x="4917420" y="799288"/>
          <a:ext cx="1560056" cy="106571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Accordo di Programma</a:t>
          </a:r>
          <a:endParaRPr lang="it-IT" sz="1300" b="1" kern="1200" dirty="0"/>
        </a:p>
      </dsp:txBody>
      <dsp:txXfrm>
        <a:off x="4917420" y="799288"/>
        <a:ext cx="1560056" cy="10657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55F99E-A950-4248-B2BD-2FB4A270E95E}">
      <dsp:nvSpPr>
        <dsp:cNvPr id="0" name=""/>
        <dsp:cNvSpPr/>
      </dsp:nvSpPr>
      <dsp:spPr>
        <a:xfrm>
          <a:off x="1358891" y="201195"/>
          <a:ext cx="3367332" cy="116943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134F4-3832-4B6E-8C60-D28FAC86E33A}">
      <dsp:nvSpPr>
        <dsp:cNvPr id="0" name=""/>
        <dsp:cNvSpPr/>
      </dsp:nvSpPr>
      <dsp:spPr>
        <a:xfrm>
          <a:off x="2721486" y="3064732"/>
          <a:ext cx="652583" cy="417653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56CD545D-5DAC-4E07-9B8D-AF6B60C45127}">
      <dsp:nvSpPr>
        <dsp:cNvPr id="0" name=""/>
        <dsp:cNvSpPr/>
      </dsp:nvSpPr>
      <dsp:spPr>
        <a:xfrm>
          <a:off x="1445084" y="3519530"/>
          <a:ext cx="3132402" cy="657005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</a:rPr>
            <a:t>Mappa Integrata dei fabbisogni  (</a:t>
          </a:r>
          <a:r>
            <a:rPr lang="it-IT" sz="1600" kern="1200" dirty="0" err="1" smtClean="0">
              <a:solidFill>
                <a:schemeClr val="bg1"/>
              </a:solidFill>
            </a:rPr>
            <a:t>Stream</a:t>
          </a:r>
          <a:r>
            <a:rPr lang="it-IT" sz="1600" kern="1200" dirty="0" smtClean="0">
              <a:solidFill>
                <a:schemeClr val="bg1"/>
              </a:solidFill>
            </a:rPr>
            <a:t> Tecnologici)</a:t>
          </a:r>
          <a:endParaRPr lang="it-IT" sz="1600" kern="1200" dirty="0">
            <a:solidFill>
              <a:schemeClr val="bg1"/>
            </a:solidFill>
          </a:endParaRPr>
        </a:p>
      </dsp:txBody>
      <dsp:txXfrm>
        <a:off x="1445084" y="3519530"/>
        <a:ext cx="3132402" cy="657005"/>
      </dsp:txXfrm>
    </dsp:sp>
    <dsp:sp modelId="{C7360B5E-BE04-4D22-AA26-C37A571D6CF2}">
      <dsp:nvSpPr>
        <dsp:cNvPr id="0" name=""/>
        <dsp:cNvSpPr/>
      </dsp:nvSpPr>
      <dsp:spPr>
        <a:xfrm>
          <a:off x="2583138" y="1460943"/>
          <a:ext cx="1174650" cy="11746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Confronto con la Ricerca</a:t>
          </a:r>
          <a:endParaRPr lang="it-IT" sz="1400" kern="1200" dirty="0"/>
        </a:p>
      </dsp:txBody>
      <dsp:txXfrm>
        <a:off x="2583138" y="1460943"/>
        <a:ext cx="1174650" cy="1174650"/>
      </dsp:txXfrm>
    </dsp:sp>
    <dsp:sp modelId="{3D14B1F8-1C90-464B-8AF5-2D084588872B}">
      <dsp:nvSpPr>
        <dsp:cNvPr id="0" name=""/>
        <dsp:cNvSpPr/>
      </dsp:nvSpPr>
      <dsp:spPr>
        <a:xfrm>
          <a:off x="1583932" y="463579"/>
          <a:ext cx="1492006" cy="140687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it-IT" sz="1400" b="0" i="0" u="none" strike="noStrike" kern="1200" cap="none" normalizeH="0" baseline="0" dirty="0" smtClean="0">
              <a:ln/>
              <a:effectLst/>
              <a:latin typeface="Arial" charset="0"/>
            </a:rPr>
            <a:t>Fabbisogni tecnologici prioritari</a:t>
          </a:r>
          <a:r>
            <a:rPr kumimoji="0" lang="it-IT" sz="1400" b="0" i="0" u="none" strike="noStrike" kern="1200" cap="none" normalizeH="0" dirty="0" smtClean="0">
              <a:ln/>
              <a:effectLst/>
              <a:latin typeface="Arial" charset="0"/>
            </a:rPr>
            <a:t> </a:t>
          </a:r>
          <a:endParaRPr lang="it-IT" sz="1400" kern="1200" dirty="0"/>
        </a:p>
      </dsp:txBody>
      <dsp:txXfrm>
        <a:off x="1583932" y="463579"/>
        <a:ext cx="1492006" cy="1406879"/>
      </dsp:txXfrm>
    </dsp:sp>
    <dsp:sp modelId="{BBC55917-B09F-4909-94D8-CC42C92BC034}">
      <dsp:nvSpPr>
        <dsp:cNvPr id="0" name=""/>
        <dsp:cNvSpPr/>
      </dsp:nvSpPr>
      <dsp:spPr>
        <a:xfrm>
          <a:off x="3117095" y="175540"/>
          <a:ext cx="1419213" cy="136305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it-IT" sz="1400" b="0" i="0" u="none" strike="noStrike" kern="1200" cap="none" normalizeH="0" baseline="0" dirty="0" smtClean="0">
              <a:ln/>
              <a:effectLst/>
              <a:latin typeface="Arial" charset="0"/>
            </a:rPr>
            <a:t>Assetto e Visione Industriale</a:t>
          </a:r>
          <a:endParaRPr lang="it-IT" sz="1400" kern="1200" dirty="0"/>
        </a:p>
      </dsp:txBody>
      <dsp:txXfrm>
        <a:off x="3117095" y="175540"/>
        <a:ext cx="1419213" cy="1363052"/>
      </dsp:txXfrm>
    </dsp:sp>
    <dsp:sp modelId="{4179C1EB-99A3-4CCB-A7E3-46506FCC7104}">
      <dsp:nvSpPr>
        <dsp:cNvPr id="0" name=""/>
        <dsp:cNvSpPr/>
      </dsp:nvSpPr>
      <dsp:spPr>
        <a:xfrm>
          <a:off x="926048" y="57627"/>
          <a:ext cx="4243459" cy="292357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915E14-79A4-4317-8AF0-0594200E71C4}">
      <dsp:nvSpPr>
        <dsp:cNvPr id="0" name=""/>
        <dsp:cNvSpPr/>
      </dsp:nvSpPr>
      <dsp:spPr>
        <a:xfrm>
          <a:off x="2332396" y="1234745"/>
          <a:ext cx="1353509" cy="108357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Comitato tecnico Operativo</a:t>
          </a:r>
          <a:endParaRPr lang="it-IT" sz="1600" kern="1200" dirty="0"/>
        </a:p>
      </dsp:txBody>
      <dsp:txXfrm>
        <a:off x="2332396" y="1234745"/>
        <a:ext cx="1353509" cy="1083575"/>
      </dsp:txXfrm>
    </dsp:sp>
    <dsp:sp modelId="{FCA03C92-D447-4475-A934-A64B7363999D}">
      <dsp:nvSpPr>
        <dsp:cNvPr id="0" name=""/>
        <dsp:cNvSpPr/>
      </dsp:nvSpPr>
      <dsp:spPr>
        <a:xfrm rot="10632806">
          <a:off x="1424637" y="1662295"/>
          <a:ext cx="859547" cy="3408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FC3D4-7761-4972-BA78-C4AB917331CB}">
      <dsp:nvSpPr>
        <dsp:cNvPr id="0" name=""/>
        <dsp:cNvSpPr/>
      </dsp:nvSpPr>
      <dsp:spPr>
        <a:xfrm>
          <a:off x="900903" y="1498319"/>
          <a:ext cx="1048486" cy="710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err="1" smtClean="0"/>
            <a:t>GdL</a:t>
          </a:r>
          <a:endParaRPr lang="it-IT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Spazio e Vettori</a:t>
          </a:r>
          <a:endParaRPr lang="it-IT" sz="1050" kern="1200" dirty="0"/>
        </a:p>
      </dsp:txBody>
      <dsp:txXfrm>
        <a:off x="900903" y="1498319"/>
        <a:ext cx="1048486" cy="710624"/>
      </dsp:txXfrm>
    </dsp:sp>
    <dsp:sp modelId="{B8B47F87-7C8F-4E2F-809B-12A47DD559BF}">
      <dsp:nvSpPr>
        <dsp:cNvPr id="0" name=""/>
        <dsp:cNvSpPr/>
      </dsp:nvSpPr>
      <dsp:spPr>
        <a:xfrm rot="12980925">
          <a:off x="1701131" y="957308"/>
          <a:ext cx="852766" cy="3408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C45F3-9D6C-43CD-915E-D0F2E65074D4}">
      <dsp:nvSpPr>
        <dsp:cNvPr id="0" name=""/>
        <dsp:cNvSpPr/>
      </dsp:nvSpPr>
      <dsp:spPr>
        <a:xfrm>
          <a:off x="1317342" y="490969"/>
          <a:ext cx="933505" cy="768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err="1" smtClean="0"/>
            <a:t>GdL</a:t>
          </a:r>
          <a:endParaRPr lang="it-IT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Aviazione generale</a:t>
          </a:r>
          <a:endParaRPr lang="it-IT" sz="1050" kern="1200" dirty="0"/>
        </a:p>
      </dsp:txBody>
      <dsp:txXfrm>
        <a:off x="1317342" y="490969"/>
        <a:ext cx="933505" cy="768129"/>
      </dsp:txXfrm>
    </dsp:sp>
    <dsp:sp modelId="{69639F18-A37E-4AC5-9999-B5C6FED3B781}">
      <dsp:nvSpPr>
        <dsp:cNvPr id="0" name=""/>
        <dsp:cNvSpPr/>
      </dsp:nvSpPr>
      <dsp:spPr>
        <a:xfrm rot="19139885">
          <a:off x="3405071" y="916735"/>
          <a:ext cx="794077" cy="3408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E01F1-7918-4964-A53F-46F15E064979}">
      <dsp:nvSpPr>
        <dsp:cNvPr id="0" name=""/>
        <dsp:cNvSpPr/>
      </dsp:nvSpPr>
      <dsp:spPr>
        <a:xfrm>
          <a:off x="3613777" y="466289"/>
          <a:ext cx="975945" cy="720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err="1" smtClean="0"/>
            <a:t>GdL</a:t>
          </a:r>
          <a:endParaRPr lang="it-IT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Aeronautica</a:t>
          </a:r>
          <a:endParaRPr lang="it-IT" sz="1050" kern="1200" dirty="0"/>
        </a:p>
      </dsp:txBody>
      <dsp:txXfrm>
        <a:off x="3613777" y="466289"/>
        <a:ext cx="975945" cy="720796"/>
      </dsp:txXfrm>
    </dsp:sp>
    <dsp:sp modelId="{ECEB6BCB-CC30-4FF5-8FD2-94BC2B2B717A}">
      <dsp:nvSpPr>
        <dsp:cNvPr id="0" name=""/>
        <dsp:cNvSpPr/>
      </dsp:nvSpPr>
      <dsp:spPr>
        <a:xfrm rot="21566903">
          <a:off x="3735261" y="1595011"/>
          <a:ext cx="849239" cy="3408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EC739-A18B-4396-82B8-363C3D10CD22}">
      <dsp:nvSpPr>
        <dsp:cNvPr id="0" name=""/>
        <dsp:cNvSpPr/>
      </dsp:nvSpPr>
      <dsp:spPr>
        <a:xfrm>
          <a:off x="4093196" y="1422939"/>
          <a:ext cx="982570" cy="676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err="1" smtClean="0"/>
            <a:t>GdL</a:t>
          </a:r>
          <a:r>
            <a:rPr lang="it-IT" sz="1050" kern="1200" dirty="0" smtClean="0"/>
            <a:t> Manutenzione</a:t>
          </a:r>
          <a:endParaRPr lang="it-IT" sz="1050" kern="1200" dirty="0"/>
        </a:p>
      </dsp:txBody>
      <dsp:txXfrm>
        <a:off x="4093196" y="1422939"/>
        <a:ext cx="982570" cy="67685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269121-2D94-4CD9-AA7B-AB10BBAE3119}">
      <dsp:nvSpPr>
        <dsp:cNvPr id="0" name=""/>
        <dsp:cNvSpPr/>
      </dsp:nvSpPr>
      <dsp:spPr>
        <a:xfrm>
          <a:off x="116397" y="0"/>
          <a:ext cx="6751980" cy="26642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8BA75-8C20-4A0B-A1BA-D02D731C72C9}">
      <dsp:nvSpPr>
        <dsp:cNvPr id="0" name=""/>
        <dsp:cNvSpPr/>
      </dsp:nvSpPr>
      <dsp:spPr>
        <a:xfrm>
          <a:off x="3495" y="799288"/>
          <a:ext cx="1681393" cy="106571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Approvazione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Ammissione al procedimento negoziale</a:t>
          </a:r>
          <a:endParaRPr lang="it-IT" sz="1100" kern="1200" dirty="0"/>
        </a:p>
      </dsp:txBody>
      <dsp:txXfrm>
        <a:off x="3495" y="799288"/>
        <a:ext cx="1681393" cy="1065718"/>
      </dsp:txXfrm>
    </dsp:sp>
    <dsp:sp modelId="{2058B495-3490-41E6-B15C-426FD1065252}">
      <dsp:nvSpPr>
        <dsp:cNvPr id="0" name=""/>
        <dsp:cNvSpPr/>
      </dsp:nvSpPr>
      <dsp:spPr>
        <a:xfrm>
          <a:off x="1768959" y="799288"/>
          <a:ext cx="1681393" cy="106571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Costituzione </a:t>
          </a:r>
          <a:endParaRPr lang="it-IT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Condivisione modello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Costituzione Società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Avvio fase esecutiva</a:t>
          </a:r>
          <a:endParaRPr lang="it-IT" sz="1100" kern="1200" dirty="0"/>
        </a:p>
      </dsp:txBody>
      <dsp:txXfrm>
        <a:off x="1768959" y="799288"/>
        <a:ext cx="1681393" cy="1065718"/>
      </dsp:txXfrm>
    </dsp:sp>
    <dsp:sp modelId="{0E9C01C8-2CD1-47C1-907E-97A2E54C7945}">
      <dsp:nvSpPr>
        <dsp:cNvPr id="0" name=""/>
        <dsp:cNvSpPr/>
      </dsp:nvSpPr>
      <dsp:spPr>
        <a:xfrm>
          <a:off x="3534422" y="799288"/>
          <a:ext cx="1681393" cy="1065718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Negoziazione</a:t>
          </a:r>
          <a:endParaRPr lang="it-IT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Condivisione priorità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 valutazione fase esecutiva</a:t>
          </a:r>
          <a:endParaRPr lang="it-IT" sz="1100" kern="1200" dirty="0"/>
        </a:p>
      </dsp:txBody>
      <dsp:txXfrm>
        <a:off x="3534422" y="799288"/>
        <a:ext cx="1681393" cy="1065718"/>
      </dsp:txXfrm>
    </dsp:sp>
    <dsp:sp modelId="{0B7C5416-8432-4D2E-AA74-48AE7B22B29F}">
      <dsp:nvSpPr>
        <dsp:cNvPr id="0" name=""/>
        <dsp:cNvSpPr/>
      </dsp:nvSpPr>
      <dsp:spPr>
        <a:xfrm>
          <a:off x="5299886" y="799288"/>
          <a:ext cx="1681393" cy="106571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Accordo di Programma</a:t>
          </a:r>
          <a:endParaRPr lang="it-IT" sz="1400" b="1" kern="1200" dirty="0"/>
        </a:p>
      </dsp:txBody>
      <dsp:txXfrm>
        <a:off x="5299886" y="799288"/>
        <a:ext cx="1681393" cy="106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50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1" tIns="46185" rIns="92371" bIns="46185" numCol="1" anchor="t" anchorCtr="0" compatLnSpc="1">
            <a:prstTxWarp prst="textNoShape">
              <a:avLst/>
            </a:prstTxWarp>
          </a:bodyPr>
          <a:lstStyle>
            <a:lvl1pPr algn="l" defTabSz="9226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8" y="0"/>
            <a:ext cx="294708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1" tIns="46185" rIns="92371" bIns="46185" numCol="1" anchor="t" anchorCtr="0" compatLnSpc="1">
            <a:prstTxWarp prst="textNoShape">
              <a:avLst/>
            </a:prstTxWarp>
          </a:bodyPr>
          <a:lstStyle>
            <a:lvl1pPr algn="r" defTabSz="9226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687"/>
            <a:ext cx="2945501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1" tIns="46185" rIns="92371" bIns="46185" numCol="1" anchor="b" anchorCtr="0" compatLnSpc="1">
            <a:prstTxWarp prst="textNoShape">
              <a:avLst/>
            </a:prstTxWarp>
          </a:bodyPr>
          <a:lstStyle>
            <a:lvl1pPr algn="l" defTabSz="9226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in attesa di conferma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8" y="9432687"/>
            <a:ext cx="2947088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1" tIns="46185" rIns="92371" bIns="46185" numCol="1" anchor="b" anchorCtr="0" compatLnSpc="1">
            <a:prstTxWarp prst="textNoShape">
              <a:avLst/>
            </a:prstTxWarp>
          </a:bodyPr>
          <a:lstStyle>
            <a:lvl1pPr algn="r" defTabSz="9226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727E24-0988-4CE1-A682-8374796448A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50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1" tIns="46185" rIns="92371" bIns="46185" numCol="1" anchor="t" anchorCtr="0" compatLnSpc="1">
            <a:prstTxWarp prst="textNoShape">
              <a:avLst/>
            </a:prstTxWarp>
          </a:bodyPr>
          <a:lstStyle>
            <a:lvl1pPr algn="l" defTabSz="9226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88" y="0"/>
            <a:ext cx="294708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1" tIns="46185" rIns="92371" bIns="46185" numCol="1" anchor="t" anchorCtr="0" compatLnSpc="1">
            <a:prstTxWarp prst="textNoShape">
              <a:avLst/>
            </a:prstTxWarp>
          </a:bodyPr>
          <a:lstStyle>
            <a:lvl1pPr algn="r" defTabSz="9226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9" y="4717137"/>
            <a:ext cx="5440045" cy="446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1" tIns="46185" rIns="92371" bIns="46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687"/>
            <a:ext cx="2945501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1" tIns="46185" rIns="92371" bIns="46185" numCol="1" anchor="b" anchorCtr="0" compatLnSpc="1">
            <a:prstTxWarp prst="textNoShape">
              <a:avLst/>
            </a:prstTxWarp>
          </a:bodyPr>
          <a:lstStyle>
            <a:lvl1pPr algn="l" defTabSz="9226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in attesa di conferma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88" y="9432687"/>
            <a:ext cx="2947088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1" tIns="46185" rIns="92371" bIns="46185" numCol="1" anchor="b" anchorCtr="0" compatLnSpc="1">
            <a:prstTxWarp prst="textNoShape">
              <a:avLst/>
            </a:prstTxWarp>
          </a:bodyPr>
          <a:lstStyle>
            <a:lvl1pPr algn="r" defTabSz="9226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5DEA2B6-56A9-4D86-A2AF-23802A164E9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1024">
              <a:defRPr/>
            </a:pPr>
            <a:fld id="{01BE90B4-5ED1-48F2-A0DE-7E72F553C049}" type="slidenum">
              <a:rPr lang="en-GB" smtClean="0"/>
              <a:pPr defTabSz="921024">
                <a:defRPr/>
              </a:pPr>
              <a:t>1</a:t>
            </a:fld>
            <a:endParaRPr lang="en-GB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in attesa di conferma</a:t>
            </a:r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50588" y="9432686"/>
            <a:ext cx="2947088" cy="4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8" tIns="46353" rIns="92708" bIns="46353" anchor="b"/>
          <a:lstStyle/>
          <a:p>
            <a:pPr algn="r" defTabSz="924200"/>
            <a:fld id="{33FDFF41-1D5A-4DB0-A80B-C355E801BEC9}" type="slidenum">
              <a:rPr lang="en-GB" sz="1200" b="0"/>
              <a:pPr algn="r" defTabSz="924200"/>
              <a:t>3</a:t>
            </a:fld>
            <a:endParaRPr lang="en-GB" sz="1200" b="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0937" cy="37211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9" y="4717137"/>
            <a:ext cx="5440045" cy="4466192"/>
          </a:xfrm>
          <a:noFill/>
          <a:ln/>
        </p:spPr>
        <p:txBody>
          <a:bodyPr lIns="92708" tIns="46353" rIns="92708" bIns="46353"/>
          <a:lstStyle/>
          <a:p>
            <a:pPr eaLnBrk="1" hangingPunct="1"/>
            <a:endParaRPr lang="en-US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in attesa di conferma</a:t>
            </a:r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0588" y="9432686"/>
            <a:ext cx="2947088" cy="4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8" tIns="46353" rIns="92708" bIns="46353" anchor="b"/>
          <a:lstStyle/>
          <a:p>
            <a:pPr algn="r" defTabSz="924200"/>
            <a:fld id="{86989C40-37E1-4563-8E69-F75DF3ED7D3C}" type="slidenum">
              <a:rPr lang="en-GB" sz="1200" b="0"/>
              <a:pPr algn="r" defTabSz="924200"/>
              <a:t>4</a:t>
            </a:fld>
            <a:endParaRPr lang="en-GB" sz="1200" b="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0937" cy="37211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9" y="4717137"/>
            <a:ext cx="5440045" cy="4466192"/>
          </a:xfrm>
          <a:noFill/>
          <a:ln/>
        </p:spPr>
        <p:txBody>
          <a:bodyPr lIns="92708" tIns="46353" rIns="92708" bIns="46353"/>
          <a:lstStyle/>
          <a:p>
            <a:pPr eaLnBrk="1" hangingPunct="1"/>
            <a:endParaRPr lang="en-US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in attesa di conferma</a:t>
            </a:r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4DEB04D7-6C99-4956-9D9B-FF8B8928028E@fastwebne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57313" y="6604000"/>
            <a:ext cx="4910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 © 2008 </a:t>
            </a:r>
            <a:r>
              <a:rPr lang="en-GB" err="1" smtClean="0"/>
              <a:t>stratega</a:t>
            </a:r>
            <a:r>
              <a:rPr lang="en-GB" smtClean="0"/>
              <a:t> </a:t>
            </a:r>
            <a:r>
              <a:rPr lang="en-GB" err="1"/>
              <a:t>Srl</a:t>
            </a:r>
            <a:r>
              <a:rPr lang="en-GB"/>
              <a:t> All rights reserved.</a:t>
            </a:r>
          </a:p>
        </p:txBody>
      </p:sp>
      <p:sp>
        <p:nvSpPr>
          <p:cNvPr id="16" name="Text Box 1034"/>
          <p:cNvSpPr txBox="1">
            <a:spLocks noChangeArrowheads="1"/>
          </p:cNvSpPr>
          <p:nvPr userDrawn="1"/>
        </p:nvSpPr>
        <p:spPr bwMode="auto">
          <a:xfrm>
            <a:off x="161925" y="6591300"/>
            <a:ext cx="968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000" b="0" dirty="0">
                <a:solidFill>
                  <a:schemeClr val="bg1"/>
                </a:solidFill>
                <a:cs typeface="+mn-cs"/>
              </a:rPr>
              <a:t>Slide </a:t>
            </a:r>
            <a:fld id="{EB74EE3C-C1A5-4C0A-93BF-F5333E040CCA}" type="slidenum">
              <a:rPr lang="en-GB" sz="1000" b="0">
                <a:solidFill>
                  <a:schemeClr val="bg1"/>
                </a:solidFill>
                <a:cs typeface="+mn-cs"/>
              </a:rPr>
              <a:pPr>
                <a:spcBef>
                  <a:spcPct val="50000"/>
                </a:spcBef>
                <a:defRPr/>
              </a:pPr>
              <a:t>‹N›</a:t>
            </a:fld>
            <a:endParaRPr lang="en-GB" sz="10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5" name="Oggetto 1" descr="image00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668" y="6309320"/>
            <a:ext cx="785331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sz="2400" b="1">
          <a:solidFill>
            <a:srgbClr val="0C35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.santopaolo\Pictures\project_management_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297726" cy="806667"/>
          </a:xfrm>
          <a:prstGeom prst="rect">
            <a:avLst/>
          </a:prstGeom>
          <a:noFill/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6804248" y="3656057"/>
            <a:ext cx="212731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b="0" i="1" dirty="0" smtClean="0">
                <a:solidFill>
                  <a:srgbClr val="0F429D"/>
                </a:solidFill>
              </a:rPr>
              <a:t>NAPOLI, 16 Novembre 2011</a:t>
            </a:r>
            <a:endParaRPr lang="it-IT" sz="1200" b="0" i="1" dirty="0">
              <a:solidFill>
                <a:srgbClr val="0F429D"/>
              </a:solidFill>
            </a:endParaRPr>
          </a:p>
        </p:txBody>
      </p:sp>
      <p:sp>
        <p:nvSpPr>
          <p:cNvPr id="6" name="CasellaDiTesto 11"/>
          <p:cNvSpPr txBox="1">
            <a:spLocks noChangeArrowheads="1"/>
          </p:cNvSpPr>
          <p:nvPr/>
        </p:nvSpPr>
        <p:spPr bwMode="auto">
          <a:xfrm>
            <a:off x="2555776" y="1988840"/>
            <a:ext cx="64088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2800" dirty="0" smtClean="0">
                <a:solidFill>
                  <a:srgbClr val="0F429D"/>
                </a:solidFill>
                <a:latin typeface="Calibri" pitchFamily="34" charset="0"/>
              </a:rPr>
              <a:t>DAC</a:t>
            </a:r>
          </a:p>
          <a:p>
            <a:pPr algn="r"/>
            <a:r>
              <a:rPr lang="it-IT" sz="2400" dirty="0" smtClean="0">
                <a:solidFill>
                  <a:srgbClr val="0F429D"/>
                </a:solidFill>
                <a:latin typeface="Calibri" pitchFamily="34" charset="0"/>
              </a:rPr>
              <a:t>Distretto Aerospaziale della Campania</a:t>
            </a:r>
          </a:p>
          <a:p>
            <a:pPr algn="r"/>
            <a:r>
              <a:rPr lang="it-IT" b="0" dirty="0" smtClean="0">
                <a:solidFill>
                  <a:srgbClr val="0F429D"/>
                </a:solidFill>
                <a:latin typeface="Calibri" pitchFamily="34" charset="0"/>
              </a:rPr>
              <a:t>PON RICERCA E COMPETITIVITÀ</a:t>
            </a:r>
          </a:p>
          <a:p>
            <a:pPr algn="r"/>
            <a:r>
              <a:rPr lang="it-IT" b="0" dirty="0" smtClean="0">
                <a:solidFill>
                  <a:srgbClr val="0F429D"/>
                </a:solidFill>
                <a:latin typeface="Calibri" pitchFamily="34" charset="0"/>
              </a:rPr>
              <a:t>2007-2013</a:t>
            </a:r>
          </a:p>
          <a:p>
            <a:pPr algn="r"/>
            <a:r>
              <a:rPr lang="it-IT" b="0" dirty="0" smtClean="0">
                <a:solidFill>
                  <a:srgbClr val="0F429D"/>
                </a:solidFill>
                <a:latin typeface="Calibri" pitchFamily="34" charset="0"/>
              </a:rPr>
              <a:t>“PARLIAMO </a:t>
            </a:r>
            <a:r>
              <a:rPr lang="it-IT" b="0" dirty="0" err="1" smtClean="0">
                <a:solidFill>
                  <a:srgbClr val="0F429D"/>
                </a:solidFill>
                <a:latin typeface="Calibri" pitchFamily="34" charset="0"/>
              </a:rPr>
              <a:t>DI</a:t>
            </a:r>
            <a:r>
              <a:rPr lang="it-IT" b="0" dirty="0" smtClean="0">
                <a:solidFill>
                  <a:srgbClr val="0F429D"/>
                </a:solidFill>
                <a:latin typeface="Calibri" pitchFamily="34" charset="0"/>
              </a:rPr>
              <a:t> RISULTATI”</a:t>
            </a:r>
            <a:endParaRPr lang="it-IT" sz="1800" b="0" dirty="0">
              <a:solidFill>
                <a:srgbClr val="0F429D"/>
              </a:solidFill>
              <a:latin typeface="Calibri" pitchFamily="34" charset="0"/>
            </a:endParaRPr>
          </a:p>
        </p:txBody>
      </p:sp>
      <p:pic>
        <p:nvPicPr>
          <p:cNvPr id="7" name="Oggetto 1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480538"/>
            <a:ext cx="1907704" cy="133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241644"/>
            <a:ext cx="4968552" cy="98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1626180" y="6536377"/>
            <a:ext cx="208172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b="0" i="1" dirty="0" smtClean="0">
                <a:solidFill>
                  <a:schemeClr val="bg1"/>
                </a:solidFill>
              </a:rPr>
              <a:t>Dott. Alessandro Mazzucchi</a:t>
            </a:r>
            <a:endParaRPr lang="it-IT" sz="1200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asellaDiTesto 44"/>
          <p:cNvSpPr txBox="1"/>
          <p:nvPr/>
        </p:nvSpPr>
        <p:spPr>
          <a:xfrm>
            <a:off x="251520" y="4462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Progettare con la forza del lavoro di Squadra</a:t>
            </a:r>
            <a:endParaRPr lang="it-IT" sz="28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79512" y="764704"/>
          <a:ext cx="8712965" cy="5256587"/>
        </p:xfrm>
        <a:graphic>
          <a:graphicData uri="http://schemas.openxmlformats.org/drawingml/2006/table">
            <a:tbl>
              <a:tblPr/>
              <a:tblGrid>
                <a:gridCol w="360040"/>
                <a:gridCol w="1152128"/>
                <a:gridCol w="1288428"/>
                <a:gridCol w="1375868"/>
                <a:gridCol w="1224136"/>
                <a:gridCol w="1296144"/>
                <a:gridCol w="2016221"/>
              </a:tblGrid>
              <a:tr h="785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</a:p>
                  </a:txBody>
                  <a:tcPr marL="43003" marR="43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63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Progetto</a:t>
                      </a:r>
                      <a:endParaRPr lang="it-IT" sz="2000" b="1" kern="12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63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Prime</a:t>
                      </a:r>
                      <a:endParaRPr lang="it-IT" sz="2000" b="1" kern="12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63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Meeting DAC</a:t>
                      </a:r>
                      <a:endParaRPr lang="it-IT" sz="2000" b="1" kern="12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63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Meeting tecnici</a:t>
                      </a:r>
                      <a:endParaRPr lang="it-IT" sz="2000" b="1" kern="12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63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Partner dir.</a:t>
                      </a:r>
                      <a:r>
                        <a:rPr lang="it-IT" sz="2000" b="1" kern="1200" baseline="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20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Coinvolti</a:t>
                      </a: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63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Risorse Coinvolte in </a:t>
                      </a:r>
                      <a:r>
                        <a:rPr lang="it-IT" sz="2000" b="1" kern="1200" baseline="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progettazione</a:t>
                      </a:r>
                      <a:endParaRPr lang="it-IT" sz="2000" b="1" kern="12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639A"/>
                    </a:solidFill>
                  </a:tcPr>
                </a:tc>
              </a:tr>
              <a:tr h="384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Cervia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Alenia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6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10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kern="12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Oltre 350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4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Sifur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Alenia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6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8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kern="12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4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Tecma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Alenia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6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9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kern="12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4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Tabasco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Tecnam</a:t>
                      </a:r>
                      <a:endParaRPr lang="it-IT" sz="2000" b="0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6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10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kern="12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97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Telemaco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Mbda</a:t>
                      </a:r>
                      <a:endParaRPr lang="it-IT" sz="2000" b="0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6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7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kern="12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4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Imm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Geven</a:t>
                      </a:r>
                      <a:endParaRPr lang="it-IT" sz="2000" b="0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6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7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kern="12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4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Capri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Magnaghi</a:t>
                      </a:r>
                      <a:endParaRPr lang="it-IT" sz="2000" b="0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6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9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kern="12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4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Mistral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Telespazio</a:t>
                      </a:r>
                      <a:endParaRPr lang="it-IT" sz="2000" b="0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6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10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kern="12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4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Maver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Cama</a:t>
                      </a:r>
                      <a:endParaRPr lang="it-IT" sz="2000" b="0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6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5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kern="12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88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Shelter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Mbda</a:t>
                      </a:r>
                      <a:endParaRPr lang="it-IT" sz="2000" b="0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6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6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kern="12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88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Autotech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Vitrociset</a:t>
                      </a:r>
                      <a:endParaRPr lang="it-IT" sz="2000" b="0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6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4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kern="1200" dirty="0" smtClean="0">
                          <a:solidFill>
                            <a:srgbClr val="262626"/>
                          </a:solidFill>
                          <a:latin typeface="Calibri"/>
                          <a:ea typeface="MS Gothic"/>
                          <a:cs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Connettore 2 42"/>
          <p:cNvCxnSpPr>
            <a:endCxn id="41" idx="2"/>
          </p:cNvCxnSpPr>
          <p:nvPr/>
        </p:nvCxnSpPr>
        <p:spPr bwMode="auto">
          <a:xfrm flipH="1" flipV="1">
            <a:off x="3782008" y="3691632"/>
            <a:ext cx="1006016" cy="8174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Il modello di Governance – DAC </a:t>
            </a:r>
            <a:r>
              <a:rPr lang="it-IT" sz="2800" kern="0" dirty="0" err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Scarl</a:t>
            </a:r>
            <a:endParaRPr lang="it-IT" sz="28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8" name="Gruppo 37"/>
          <p:cNvGrpSpPr>
            <a:grpSpLocks/>
          </p:cNvGrpSpPr>
          <p:nvPr/>
        </p:nvGrpSpPr>
        <p:grpSpPr bwMode="auto">
          <a:xfrm>
            <a:off x="179388" y="620713"/>
            <a:ext cx="8856662" cy="5678487"/>
            <a:chOff x="179388" y="620688"/>
            <a:chExt cx="8856662" cy="5679734"/>
          </a:xfrm>
        </p:grpSpPr>
        <p:cxnSp>
          <p:nvCxnSpPr>
            <p:cNvPr id="44" name="Connettore 2 43"/>
            <p:cNvCxnSpPr>
              <a:endCxn id="23583" idx="2"/>
            </p:cNvCxnSpPr>
            <p:nvPr/>
          </p:nvCxnSpPr>
          <p:spPr bwMode="auto">
            <a:xfrm flipV="1">
              <a:off x="5364088" y="3682653"/>
              <a:ext cx="900100" cy="8272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" name="Rettangolo arrotondato 1"/>
            <p:cNvSpPr/>
            <p:nvPr/>
          </p:nvSpPr>
          <p:spPr>
            <a:xfrm>
              <a:off x="1439863" y="1451132"/>
              <a:ext cx="1295400" cy="7192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Lista Imprese dell’Aviazione Commerciale</a:t>
              </a:r>
            </a:p>
          </p:txBody>
        </p:sp>
        <p:sp>
          <p:nvSpPr>
            <p:cNvPr id="3" name="Rettangolo arrotondato 2"/>
            <p:cNvSpPr/>
            <p:nvPr/>
          </p:nvSpPr>
          <p:spPr>
            <a:xfrm>
              <a:off x="2949575" y="1451132"/>
              <a:ext cx="1296988" cy="7192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Lista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Imprese del’Aviazione Generale</a:t>
              </a:r>
              <a:endParaRPr lang="it-IT" sz="1100" b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Rettangolo arrotondato 3"/>
            <p:cNvSpPr/>
            <p:nvPr/>
          </p:nvSpPr>
          <p:spPr>
            <a:xfrm>
              <a:off x="4498975" y="1451132"/>
              <a:ext cx="1295400" cy="7192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Lista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Università, </a:t>
              </a:r>
              <a:r>
                <a:rPr lang="it-IT" sz="1100" b="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CR</a:t>
              </a:r>
              <a:endParaRPr lang="it-IT" sz="1100" b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6046788" y="1451132"/>
              <a:ext cx="1296987" cy="7192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Lista Imprese dello Spazio e vettori</a:t>
              </a:r>
            </a:p>
          </p:txBody>
        </p:sp>
        <p:sp>
          <p:nvSpPr>
            <p:cNvPr id="6" name="Ovale 5"/>
            <p:cNvSpPr/>
            <p:nvPr/>
          </p:nvSpPr>
          <p:spPr>
            <a:xfrm>
              <a:off x="2627313" y="730249"/>
              <a:ext cx="4967287" cy="6478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dirty="0">
                  <a:latin typeface="Calibri" pitchFamily="34" charset="0"/>
                  <a:cs typeface="Calibri" pitchFamily="34" charset="0"/>
                </a:rPr>
                <a:t>Assemblea dei Soci</a:t>
              </a:r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7596188" y="1451132"/>
              <a:ext cx="1295400" cy="7192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Lista Imprese della Manutenzione e Trasformazione</a:t>
              </a:r>
            </a:p>
          </p:txBody>
        </p:sp>
        <p:sp>
          <p:nvSpPr>
            <p:cNvPr id="9" name="Freccia in giù 8"/>
            <p:cNvSpPr/>
            <p:nvPr/>
          </p:nvSpPr>
          <p:spPr>
            <a:xfrm>
              <a:off x="1906588" y="2243469"/>
              <a:ext cx="358775" cy="3588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00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Freccia in giù 9"/>
            <p:cNvSpPr/>
            <p:nvPr/>
          </p:nvSpPr>
          <p:spPr>
            <a:xfrm>
              <a:off x="3419475" y="2243469"/>
              <a:ext cx="358775" cy="3588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00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ccia in giù 10"/>
            <p:cNvSpPr/>
            <p:nvPr/>
          </p:nvSpPr>
          <p:spPr>
            <a:xfrm>
              <a:off x="4967288" y="2243469"/>
              <a:ext cx="360362" cy="3588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00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Freccia in giù 11"/>
            <p:cNvSpPr/>
            <p:nvPr/>
          </p:nvSpPr>
          <p:spPr>
            <a:xfrm>
              <a:off x="6515100" y="2243469"/>
              <a:ext cx="360363" cy="3588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00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Freccia in giù 12"/>
            <p:cNvSpPr/>
            <p:nvPr/>
          </p:nvSpPr>
          <p:spPr>
            <a:xfrm>
              <a:off x="7991475" y="2243469"/>
              <a:ext cx="360363" cy="3588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00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611188" y="2602323"/>
              <a:ext cx="8424862" cy="4334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dirty="0">
                  <a:latin typeface="Calibri" pitchFamily="34" charset="0"/>
                  <a:cs typeface="Calibri" pitchFamily="34" charset="0"/>
                </a:rPr>
                <a:t>Consiglio di Amministrazione – 9 membri</a:t>
              </a:r>
              <a:r>
                <a:rPr lang="it-IT" sz="1400" b="0" dirty="0">
                  <a:latin typeface="Calibri" pitchFamily="34" charset="0"/>
                  <a:cs typeface="Calibri" pitchFamily="34" charset="0"/>
                </a:rPr>
                <a:t> </a:t>
              </a:r>
            </a:p>
          </p:txBody>
        </p:sp>
        <p:sp>
          <p:nvSpPr>
            <p:cNvPr id="17" name="Rettangolo arrotondato 16"/>
            <p:cNvSpPr>
              <a:spLocks noChangeArrowheads="1"/>
            </p:cNvSpPr>
            <p:nvPr/>
          </p:nvSpPr>
          <p:spPr bwMode="auto">
            <a:xfrm>
              <a:off x="2195513" y="5878054"/>
              <a:ext cx="5903912" cy="36044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dirty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Struttura permanente </a:t>
              </a:r>
            </a:p>
          </p:txBody>
        </p:sp>
        <p:graphicFrame>
          <p:nvGraphicFramePr>
            <p:cNvPr id="18" name="Diagramma 17"/>
            <p:cNvGraphicFramePr/>
            <p:nvPr/>
          </p:nvGraphicFramePr>
          <p:xfrm>
            <a:off x="2039020" y="3394621"/>
            <a:ext cx="5976664" cy="2448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3570" name="Freccia a destra 20"/>
            <p:cNvSpPr>
              <a:spLocks noChangeArrowheads="1"/>
            </p:cNvSpPr>
            <p:nvPr/>
          </p:nvSpPr>
          <p:spPr bwMode="auto">
            <a:xfrm rot="10800000">
              <a:off x="1835150" y="874688"/>
              <a:ext cx="766763" cy="360363"/>
            </a:xfrm>
            <a:prstGeom prst="rightArrow">
              <a:avLst>
                <a:gd name="adj1" fmla="val 50000"/>
                <a:gd name="adj2" fmla="val 49963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2400" b="0"/>
            </a:p>
          </p:txBody>
        </p:sp>
        <p:sp>
          <p:nvSpPr>
            <p:cNvPr id="23571" name="Freccia circolare in su 21"/>
            <p:cNvSpPr>
              <a:spLocks noChangeArrowheads="1"/>
            </p:cNvSpPr>
            <p:nvPr/>
          </p:nvSpPr>
          <p:spPr bwMode="auto">
            <a:xfrm rot="4062152">
              <a:off x="-1481426" y="3494037"/>
              <a:ext cx="4646612" cy="966158"/>
            </a:xfrm>
            <a:prstGeom prst="curvedUpArrow">
              <a:avLst>
                <a:gd name="adj1" fmla="val 30593"/>
                <a:gd name="adj2" fmla="val 50009"/>
                <a:gd name="adj3" fmla="val 38880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2400" b="0"/>
            </a:p>
          </p:txBody>
        </p:sp>
        <p:sp>
          <p:nvSpPr>
            <p:cNvPr id="23572" name="Freccia a destra 20"/>
            <p:cNvSpPr>
              <a:spLocks noChangeArrowheads="1"/>
            </p:cNvSpPr>
            <p:nvPr/>
          </p:nvSpPr>
          <p:spPr bwMode="auto">
            <a:xfrm rot="3714151">
              <a:off x="735013" y="1995463"/>
              <a:ext cx="850900" cy="396875"/>
            </a:xfrm>
            <a:prstGeom prst="rightArrow">
              <a:avLst>
                <a:gd name="adj1" fmla="val 50000"/>
                <a:gd name="adj2" fmla="val 49957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2400" b="0"/>
            </a:p>
          </p:txBody>
        </p:sp>
        <p:sp>
          <p:nvSpPr>
            <p:cNvPr id="23573" name="CasellaDiTesto 24"/>
            <p:cNvSpPr txBox="1">
              <a:spLocks noChangeArrowheads="1"/>
            </p:cNvSpPr>
            <p:nvPr/>
          </p:nvSpPr>
          <p:spPr bwMode="auto">
            <a:xfrm>
              <a:off x="1949450" y="2243113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3574" name="CasellaDiTesto 25"/>
            <p:cNvSpPr txBox="1">
              <a:spLocks noChangeArrowheads="1"/>
            </p:cNvSpPr>
            <p:nvPr/>
          </p:nvSpPr>
          <p:spPr bwMode="auto">
            <a:xfrm>
              <a:off x="3449638" y="2243113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575" name="CasellaDiTesto 26"/>
            <p:cNvSpPr txBox="1">
              <a:spLocks noChangeArrowheads="1"/>
            </p:cNvSpPr>
            <p:nvPr/>
          </p:nvSpPr>
          <p:spPr bwMode="auto">
            <a:xfrm>
              <a:off x="6545263" y="2243113"/>
              <a:ext cx="3000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576" name="CasellaDiTesto 28"/>
            <p:cNvSpPr txBox="1">
              <a:spLocks noChangeArrowheads="1"/>
            </p:cNvSpPr>
            <p:nvPr/>
          </p:nvSpPr>
          <p:spPr bwMode="auto">
            <a:xfrm>
              <a:off x="8027988" y="2243113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577" name="CasellaDiTesto 29"/>
            <p:cNvSpPr txBox="1">
              <a:spLocks noChangeArrowheads="1"/>
            </p:cNvSpPr>
            <p:nvPr/>
          </p:nvSpPr>
          <p:spPr bwMode="auto">
            <a:xfrm>
              <a:off x="5003800" y="2243113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578" name="Ovale 19"/>
            <p:cNvSpPr>
              <a:spLocks noChangeArrowheads="1"/>
            </p:cNvSpPr>
            <p:nvPr/>
          </p:nvSpPr>
          <p:spPr bwMode="auto">
            <a:xfrm>
              <a:off x="179388" y="620688"/>
              <a:ext cx="1657350" cy="1076325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it-IT" sz="1400" b="0">
                  <a:solidFill>
                    <a:schemeClr val="bg1"/>
                  </a:solidFill>
                </a:rPr>
                <a:t>Comitato  Strategico</a:t>
              </a:r>
            </a:p>
            <a:p>
              <a:pPr algn="ctr"/>
              <a:r>
                <a:rPr lang="it-IT" sz="1400" b="0">
                  <a:solidFill>
                    <a:schemeClr val="bg1"/>
                  </a:solidFill>
                </a:rPr>
                <a:t>di Indirizzo</a:t>
              </a:r>
            </a:p>
          </p:txBody>
        </p:sp>
        <p:sp>
          <p:nvSpPr>
            <p:cNvPr id="31" name="Rettangolo arrotondato 30"/>
            <p:cNvSpPr/>
            <p:nvPr/>
          </p:nvSpPr>
          <p:spPr>
            <a:xfrm>
              <a:off x="1149350" y="3443883"/>
              <a:ext cx="1295400" cy="7192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Lista Fondi, Servizi e </a:t>
              </a:r>
              <a:r>
                <a:rPr lang="it-IT" sz="1100" b="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Enti Istituzionali</a:t>
              </a:r>
              <a:endParaRPr lang="it-IT" sz="1100" b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Freccia in giù 36"/>
            <p:cNvSpPr/>
            <p:nvPr/>
          </p:nvSpPr>
          <p:spPr>
            <a:xfrm rot="10800000">
              <a:off x="1619250" y="3035805"/>
              <a:ext cx="360363" cy="3588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00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581" name="CasellaDiTesto 37"/>
            <p:cNvSpPr txBox="1">
              <a:spLocks noChangeArrowheads="1"/>
            </p:cNvSpPr>
            <p:nvPr/>
          </p:nvSpPr>
          <p:spPr bwMode="auto">
            <a:xfrm>
              <a:off x="1641475" y="3035276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582" name="Rettangolo arrotondato 29"/>
            <p:cNvSpPr>
              <a:spLocks noChangeArrowheads="1"/>
            </p:cNvSpPr>
            <p:nvPr/>
          </p:nvSpPr>
          <p:spPr bwMode="auto">
            <a:xfrm>
              <a:off x="6850856" y="4127401"/>
              <a:ext cx="1177528" cy="576064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100" b="0">
                  <a:solidFill>
                    <a:schemeClr val="bg1"/>
                  </a:solidFill>
                </a:rPr>
                <a:t>GDL Dualità</a:t>
              </a:r>
              <a:endParaRPr lang="it-IT" sz="2000" b="0">
                <a:solidFill>
                  <a:schemeClr val="bg1"/>
                </a:solidFill>
              </a:endParaRPr>
            </a:p>
          </p:txBody>
        </p:sp>
        <p:sp>
          <p:nvSpPr>
            <p:cNvPr id="23583" name="Rettangolo arrotondato 31"/>
            <p:cNvSpPr>
              <a:spLocks noChangeArrowheads="1"/>
            </p:cNvSpPr>
            <p:nvPr/>
          </p:nvSpPr>
          <p:spPr bwMode="auto">
            <a:xfrm>
              <a:off x="5724128" y="3106589"/>
              <a:ext cx="1080120" cy="576064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100" b="0" dirty="0">
                  <a:solidFill>
                    <a:schemeClr val="bg1"/>
                  </a:solidFill>
                </a:rPr>
                <a:t>GDL</a:t>
              </a:r>
            </a:p>
            <a:p>
              <a:pPr algn="ctr"/>
              <a:r>
                <a:rPr lang="it-IT" sz="1100" b="0" dirty="0" smtClean="0">
                  <a:solidFill>
                    <a:schemeClr val="bg1"/>
                  </a:solidFill>
                </a:rPr>
                <a:t>Formazione</a:t>
              </a:r>
              <a:endParaRPr lang="it-IT" sz="1100" b="0" dirty="0">
                <a:solidFill>
                  <a:schemeClr val="bg1"/>
                </a:solidFill>
              </a:endParaRPr>
            </a:p>
          </p:txBody>
        </p:sp>
        <p:sp>
          <p:nvSpPr>
            <p:cNvPr id="23584" name="Rettangolo arrotondato 32"/>
            <p:cNvSpPr>
              <a:spLocks noChangeArrowheads="1"/>
            </p:cNvSpPr>
            <p:nvPr/>
          </p:nvSpPr>
          <p:spPr bwMode="auto">
            <a:xfrm>
              <a:off x="4436492" y="3106589"/>
              <a:ext cx="1143620" cy="61080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100" b="0" dirty="0">
                  <a:solidFill>
                    <a:schemeClr val="bg1"/>
                  </a:solidFill>
                </a:rPr>
                <a:t>GDL</a:t>
              </a:r>
            </a:p>
            <a:p>
              <a:pPr algn="ctr"/>
              <a:r>
                <a:rPr lang="it-IT" sz="1100" b="0" dirty="0">
                  <a:solidFill>
                    <a:srgbClr val="FFFFFF"/>
                  </a:solidFill>
                </a:rPr>
                <a:t>Project &amp; </a:t>
              </a:r>
            </a:p>
            <a:p>
              <a:pPr algn="ctr"/>
              <a:r>
                <a:rPr lang="it-IT" sz="1100" b="0" dirty="0" err="1">
                  <a:solidFill>
                    <a:srgbClr val="FFFFFF"/>
                  </a:solidFill>
                </a:rPr>
                <a:t>Knowledge</a:t>
              </a:r>
              <a:r>
                <a:rPr lang="it-IT" sz="1100" b="0" dirty="0">
                  <a:solidFill>
                    <a:srgbClr val="FFFFFF"/>
                  </a:solidFill>
                </a:rPr>
                <a:t> </a:t>
              </a:r>
            </a:p>
            <a:p>
              <a:pPr algn="ctr"/>
              <a:r>
                <a:rPr lang="it-IT" sz="1100" b="0" dirty="0">
                  <a:solidFill>
                    <a:srgbClr val="FFFFFF"/>
                  </a:solidFill>
                </a:rPr>
                <a:t>Management</a:t>
              </a:r>
            </a:p>
          </p:txBody>
        </p:sp>
        <p:sp>
          <p:nvSpPr>
            <p:cNvPr id="23585" name="Rettangolo arrotondato 33"/>
            <p:cNvSpPr>
              <a:spLocks noChangeArrowheads="1"/>
            </p:cNvSpPr>
            <p:nvPr/>
          </p:nvSpPr>
          <p:spPr bwMode="auto">
            <a:xfrm>
              <a:off x="2123728" y="4258717"/>
              <a:ext cx="1042020" cy="538435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100" b="0" dirty="0" err="1">
                  <a:solidFill>
                    <a:schemeClr val="bg1"/>
                  </a:solidFill>
                </a:rPr>
                <a:t>GdL</a:t>
              </a:r>
              <a:r>
                <a:rPr lang="it-IT" sz="1100" b="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it-IT" sz="1100" b="0" dirty="0" err="1">
                  <a:solidFill>
                    <a:schemeClr val="bg1"/>
                  </a:solidFill>
                </a:rPr>
                <a:t>Metadistretto</a:t>
              </a:r>
              <a:endParaRPr lang="it-IT" sz="1100" b="0" dirty="0">
                <a:solidFill>
                  <a:schemeClr val="bg1"/>
                </a:solidFill>
              </a:endParaRPr>
            </a:p>
            <a:p>
              <a:pPr algn="ctr"/>
              <a:r>
                <a:rPr lang="it-IT" sz="1100" b="0" dirty="0">
                  <a:solidFill>
                    <a:schemeClr val="bg1"/>
                  </a:solidFill>
                </a:rPr>
                <a:t>e </a:t>
              </a:r>
              <a:r>
                <a:rPr lang="it-IT" sz="1100" b="0" dirty="0" smtClean="0">
                  <a:solidFill>
                    <a:schemeClr val="bg1"/>
                  </a:solidFill>
                </a:rPr>
                <a:t> </a:t>
              </a:r>
              <a:r>
                <a:rPr lang="it-IT" sz="1100" b="0" dirty="0" err="1" smtClean="0">
                  <a:solidFill>
                    <a:schemeClr val="bg1"/>
                  </a:solidFill>
                </a:rPr>
                <a:t>Internazion</a:t>
              </a:r>
              <a:r>
                <a:rPr lang="it-IT" sz="1100" b="0" dirty="0" smtClean="0">
                  <a:solidFill>
                    <a:schemeClr val="bg1"/>
                  </a:solidFill>
                </a:rPr>
                <a:t>.</a:t>
              </a:r>
              <a:endParaRPr lang="it-IT" sz="1100" b="0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Connettore 2 41"/>
            <p:cNvCxnSpPr>
              <a:endCxn id="23582" idx="1"/>
            </p:cNvCxnSpPr>
            <p:nvPr/>
          </p:nvCxnSpPr>
          <p:spPr bwMode="auto">
            <a:xfrm flipV="1">
              <a:off x="5724525" y="4415646"/>
              <a:ext cx="1125538" cy="5636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Connettore 2 46"/>
            <p:cNvCxnSpPr>
              <a:endCxn id="23584" idx="2"/>
            </p:cNvCxnSpPr>
            <p:nvPr/>
          </p:nvCxnSpPr>
          <p:spPr bwMode="auto">
            <a:xfrm flipV="1">
              <a:off x="5004048" y="3717397"/>
              <a:ext cx="4254" cy="7205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Connettore 2 51"/>
            <p:cNvCxnSpPr>
              <a:endCxn id="23585" idx="3"/>
            </p:cNvCxnSpPr>
            <p:nvPr/>
          </p:nvCxnSpPr>
          <p:spPr bwMode="auto">
            <a:xfrm flipH="1" flipV="1">
              <a:off x="3165475" y="4528383"/>
              <a:ext cx="1152525" cy="45094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1" name="Rettangolo arrotondato 31"/>
          <p:cNvSpPr>
            <a:spLocks noChangeArrowheads="1"/>
          </p:cNvSpPr>
          <p:nvPr/>
        </p:nvSpPr>
        <p:spPr bwMode="auto">
          <a:xfrm>
            <a:off x="3241948" y="3115694"/>
            <a:ext cx="1080120" cy="57593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100" b="0" dirty="0">
                <a:solidFill>
                  <a:schemeClr val="bg1"/>
                </a:solidFill>
              </a:rPr>
              <a:t>GDL</a:t>
            </a:r>
          </a:p>
          <a:p>
            <a:pPr algn="ctr"/>
            <a:r>
              <a:rPr lang="it-IT" sz="1100" b="0" dirty="0" smtClean="0">
                <a:solidFill>
                  <a:schemeClr val="bg1"/>
                </a:solidFill>
              </a:rPr>
              <a:t>TTM e </a:t>
            </a:r>
          </a:p>
          <a:p>
            <a:pPr algn="ctr"/>
            <a:r>
              <a:rPr lang="it-IT" sz="1100" b="0" dirty="0" smtClean="0">
                <a:solidFill>
                  <a:schemeClr val="bg1"/>
                </a:solidFill>
              </a:rPr>
              <a:t>Comunicazione</a:t>
            </a:r>
            <a:endParaRPr lang="it-IT" sz="11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Italia"/>
          <p:cNvPicPr>
            <a:picLocks noChangeAspect="1" noChangeArrowheads="1"/>
          </p:cNvPicPr>
          <p:nvPr/>
        </p:nvPicPr>
        <p:blipFill>
          <a:blip r:embed="rId2" cstate="print">
            <a:lum bright="-70000"/>
          </a:blip>
          <a:srcRect/>
          <a:stretch>
            <a:fillRect/>
          </a:stretch>
        </p:blipFill>
        <p:spPr bwMode="auto">
          <a:xfrm>
            <a:off x="2736850" y="1074738"/>
            <a:ext cx="4456113" cy="536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60338" y="981075"/>
            <a:ext cx="2035175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dirty="0">
                <a:solidFill>
                  <a:srgbClr val="C00000"/>
                </a:solidFill>
              </a:rPr>
              <a:t>Distretto aerospaziale piemontese</a:t>
            </a:r>
          </a:p>
          <a:p>
            <a:pPr>
              <a:spcBef>
                <a:spcPct val="20000"/>
              </a:spcBef>
            </a:pPr>
            <a:r>
              <a:rPr lang="it-IT" sz="1100" dirty="0">
                <a:solidFill>
                  <a:schemeClr val="bg2"/>
                </a:solidFill>
              </a:rPr>
              <a:t>Integrazione di sistemi complessi.</a:t>
            </a:r>
            <a:endParaRPr lang="it-IT" sz="1000" dirty="0">
              <a:solidFill>
                <a:srgbClr val="FF3300"/>
              </a:solidFill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4260850" y="1160463"/>
            <a:ext cx="1966913" cy="88741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dirty="0">
                <a:solidFill>
                  <a:srgbClr val="C00000"/>
                </a:solidFill>
              </a:rPr>
              <a:t>Distretto aerospaziale lombardo</a:t>
            </a:r>
          </a:p>
          <a:p>
            <a:pPr>
              <a:spcBef>
                <a:spcPct val="50000"/>
              </a:spcBef>
            </a:pPr>
            <a:r>
              <a:rPr lang="it-IT" sz="1100" dirty="0" err="1">
                <a:solidFill>
                  <a:schemeClr val="bg2"/>
                </a:solidFill>
              </a:rPr>
              <a:t>Embedded</a:t>
            </a:r>
            <a:r>
              <a:rPr lang="it-IT" sz="1100" dirty="0">
                <a:solidFill>
                  <a:schemeClr val="bg2"/>
                </a:solidFill>
              </a:rPr>
              <a:t> </a:t>
            </a:r>
            <a:r>
              <a:rPr lang="it-IT" sz="1100" dirty="0" err="1">
                <a:solidFill>
                  <a:schemeClr val="bg2"/>
                </a:solidFill>
              </a:rPr>
              <a:t>tactical</a:t>
            </a:r>
            <a:r>
              <a:rPr lang="it-IT" sz="1100" dirty="0">
                <a:solidFill>
                  <a:schemeClr val="bg2"/>
                </a:solidFill>
              </a:rPr>
              <a:t> training system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2195513" y="1858963"/>
            <a:ext cx="715962" cy="177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7181850" y="2852738"/>
            <a:ext cx="1927225" cy="88741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dirty="0">
                <a:solidFill>
                  <a:srgbClr val="C00000"/>
                </a:solidFill>
              </a:rPr>
              <a:t>Distretto aerospaziale pugliese</a:t>
            </a:r>
          </a:p>
          <a:p>
            <a:pPr>
              <a:spcBef>
                <a:spcPct val="50000"/>
              </a:spcBef>
            </a:pPr>
            <a:r>
              <a:rPr lang="it-IT" sz="1100" dirty="0" err="1">
                <a:solidFill>
                  <a:schemeClr val="bg2"/>
                </a:solidFill>
              </a:rPr>
              <a:t>Advanced</a:t>
            </a:r>
            <a:r>
              <a:rPr lang="it-IT" sz="1100" dirty="0">
                <a:solidFill>
                  <a:schemeClr val="bg2"/>
                </a:solidFill>
              </a:rPr>
              <a:t> </a:t>
            </a:r>
            <a:r>
              <a:rPr lang="it-IT" sz="1100" dirty="0" err="1">
                <a:solidFill>
                  <a:schemeClr val="bg2"/>
                </a:solidFill>
              </a:rPr>
              <a:t>process</a:t>
            </a:r>
            <a:r>
              <a:rPr lang="it-IT" sz="1100" dirty="0">
                <a:solidFill>
                  <a:schemeClr val="bg2"/>
                </a:solidFill>
              </a:rPr>
              <a:t> </a:t>
            </a:r>
            <a:r>
              <a:rPr lang="it-IT" sz="1100" dirty="0" err="1">
                <a:solidFill>
                  <a:schemeClr val="bg2"/>
                </a:solidFill>
              </a:rPr>
              <a:t>engineering</a:t>
            </a:r>
            <a:r>
              <a:rPr lang="it-IT" sz="1100" dirty="0">
                <a:solidFill>
                  <a:schemeClr val="bg2"/>
                </a:solidFill>
              </a:rPr>
              <a:t>, </a:t>
            </a:r>
            <a:r>
              <a:rPr lang="it-IT" sz="1100" dirty="0" err="1">
                <a:solidFill>
                  <a:schemeClr val="bg2"/>
                </a:solidFill>
              </a:rPr>
              <a:t>repair</a:t>
            </a:r>
            <a:endParaRPr lang="it-IT" sz="1100" dirty="0">
              <a:solidFill>
                <a:schemeClr val="bg2"/>
              </a:solidFill>
            </a:endParaRPr>
          </a:p>
        </p:txBody>
      </p:sp>
      <p:sp>
        <p:nvSpPr>
          <p:cNvPr id="13321" name="Line 13"/>
          <p:cNvSpPr>
            <a:spLocks noChangeShapeType="1"/>
          </p:cNvSpPr>
          <p:nvPr/>
        </p:nvSpPr>
        <p:spPr bwMode="auto">
          <a:xfrm flipH="1">
            <a:off x="6211888" y="3649663"/>
            <a:ext cx="977900" cy="3937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228600" y="0"/>
            <a:ext cx="89154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28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La realizzazione del CLUSTER: </a:t>
            </a:r>
            <a:r>
              <a:rPr lang="it-IT" sz="2800" kern="0" dirty="0" smtClean="0">
                <a:solidFill>
                  <a:schemeClr val="bg1"/>
                </a:solidFill>
                <a:latin typeface="Calibri" pitchFamily="34" charset="0"/>
              </a:rPr>
              <a:t>Scenario </a:t>
            </a:r>
            <a:r>
              <a:rPr lang="it-IT" sz="2800" kern="0" dirty="0" err="1" smtClean="0">
                <a:solidFill>
                  <a:schemeClr val="bg1"/>
                </a:solidFill>
                <a:latin typeface="Calibri" pitchFamily="34" charset="0"/>
              </a:rPr>
              <a:t>Metadistrettuale</a:t>
            </a:r>
            <a:endParaRPr lang="it-IT" sz="28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324" name="Line 10"/>
          <p:cNvSpPr>
            <a:spLocks noChangeShapeType="1"/>
          </p:cNvSpPr>
          <p:nvPr/>
        </p:nvSpPr>
        <p:spPr bwMode="auto">
          <a:xfrm>
            <a:off x="4284662" y="3500439"/>
            <a:ext cx="575369" cy="288602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3325" name="Text Box 5"/>
          <p:cNvSpPr txBox="1">
            <a:spLocks noChangeArrowheads="1"/>
          </p:cNvSpPr>
          <p:nvPr/>
        </p:nvSpPr>
        <p:spPr bwMode="auto">
          <a:xfrm>
            <a:off x="2339975" y="3141663"/>
            <a:ext cx="1966913" cy="10223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 dirty="0">
                <a:solidFill>
                  <a:srgbClr val="C00000"/>
                </a:solidFill>
              </a:rPr>
              <a:t>Distretto Tecnologico aerospaziale Laziale</a:t>
            </a:r>
          </a:p>
          <a:p>
            <a:pPr>
              <a:spcBef>
                <a:spcPct val="50000"/>
              </a:spcBef>
            </a:pPr>
            <a:r>
              <a:rPr lang="it-IT" sz="1100" dirty="0">
                <a:solidFill>
                  <a:schemeClr val="bg2"/>
                </a:solidFill>
              </a:rPr>
              <a:t>Sviluppo sistemi ,  infrastrutture, laboratori e dimostratori</a:t>
            </a:r>
          </a:p>
        </p:txBody>
      </p: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7235825" y="5013325"/>
            <a:ext cx="1368425" cy="4635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F429D"/>
            </a:solidFill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ctr">
              <a:spcBef>
                <a:spcPct val="50000"/>
              </a:spcBef>
              <a:tabLst>
                <a:tab pos="1436688" algn="l"/>
              </a:tabLst>
            </a:pPr>
            <a:r>
              <a:rPr lang="it-IT" sz="1200">
                <a:solidFill>
                  <a:srgbClr val="000000"/>
                </a:solidFill>
                <a:latin typeface="Verdana" pitchFamily="34" charset="0"/>
              </a:rPr>
              <a:t>Integrazione Naturale</a:t>
            </a:r>
          </a:p>
        </p:txBody>
      </p:sp>
      <p:pic>
        <p:nvPicPr>
          <p:cNvPr id="17" name="Oggetto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016" y="4390503"/>
            <a:ext cx="1763688" cy="123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5664281" y="4171449"/>
            <a:ext cx="696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dirty="0" smtClean="0">
                <a:solidFill>
                  <a:srgbClr val="00BED2"/>
                </a:solidFill>
              </a:rPr>
              <a:t>+ </a:t>
            </a:r>
            <a:r>
              <a:rPr lang="it-IT" sz="1100" dirty="0" err="1" smtClean="0">
                <a:solidFill>
                  <a:srgbClr val="00BED2"/>
                </a:solidFill>
              </a:rPr>
              <a:t>Ritam</a:t>
            </a:r>
            <a:endParaRPr lang="it-IT" sz="1100" dirty="0">
              <a:solidFill>
                <a:srgbClr val="00BED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35496" y="11088"/>
            <a:ext cx="89154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28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Competere e Collaborare nello scenario internazionale</a:t>
            </a:r>
            <a:endParaRPr lang="it-IT" sz="28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4" name="Rectangle 103"/>
          <p:cNvSpPr>
            <a:spLocks noChangeArrowheads="1"/>
          </p:cNvSpPr>
          <p:nvPr/>
        </p:nvSpPr>
        <p:spPr bwMode="auto">
          <a:xfrm>
            <a:off x="4922838" y="1360488"/>
            <a:ext cx="152400" cy="4114800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58775" lvl="2" indent="-177800" defTabSz="900113" fontAlgn="auto">
              <a:spcBef>
                <a:spcPts val="500"/>
              </a:spcBef>
              <a:spcAft>
                <a:spcPts val="0"/>
              </a:spcAft>
              <a:buClr>
                <a:srgbClr val="004785"/>
              </a:buClr>
              <a:buFont typeface="Wingdings" pitchFamily="2" charset="2"/>
              <a:buChar char="n"/>
              <a:defRPr/>
            </a:pPr>
            <a:endParaRPr lang="en-US" sz="1200" ker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5" name="Rectangle 119"/>
          <p:cNvSpPr>
            <a:spLocks noChangeArrowheads="1"/>
          </p:cNvSpPr>
          <p:nvPr/>
        </p:nvSpPr>
        <p:spPr bwMode="auto">
          <a:xfrm>
            <a:off x="6313908" y="1412776"/>
            <a:ext cx="2866604" cy="496855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180975" lvl="2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Wingdings" pitchFamily="2" charset="2"/>
              <a:buChar char="n"/>
              <a:defRPr/>
            </a:pPr>
            <a:r>
              <a:rPr lang="en-US" sz="1400" kern="0" dirty="0" err="1">
                <a:solidFill>
                  <a:srgbClr val="0070C0"/>
                </a:solidFill>
                <a:latin typeface="Arial Rounded MT Bold" pitchFamily="34" charset="0"/>
              </a:rPr>
              <a:t>Francia</a:t>
            </a:r>
            <a:endParaRPr lang="en-US" sz="1400" kern="0" dirty="0">
              <a:solidFill>
                <a:srgbClr val="0070C0"/>
              </a:solidFill>
              <a:latin typeface="Arial Rounded MT Bold" pitchFamily="34" charset="0"/>
            </a:endParaRPr>
          </a:p>
          <a:p>
            <a:pPr marL="360363" lvl="3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Arial" charset="0"/>
              <a:buChar char="–"/>
              <a:defRPr/>
            </a:pPr>
            <a:r>
              <a:rPr lang="it-IT" sz="1400" kern="0" dirty="0">
                <a:solidFill>
                  <a:srgbClr val="0070C0"/>
                </a:solidFill>
                <a:latin typeface="Arial Rounded MT Bold" pitchFamily="34" charset="0"/>
              </a:rPr>
              <a:t>Midi </a:t>
            </a:r>
            <a:r>
              <a:rPr lang="it-IT" sz="1400" kern="0" dirty="0" err="1">
                <a:solidFill>
                  <a:srgbClr val="0070C0"/>
                </a:solidFill>
                <a:latin typeface="Arial Rounded MT Bold" pitchFamily="34" charset="0"/>
              </a:rPr>
              <a:t>Pyrenees</a:t>
            </a:r>
            <a:endParaRPr lang="it-IT" sz="1400" kern="0" dirty="0">
              <a:solidFill>
                <a:srgbClr val="0070C0"/>
              </a:solidFill>
              <a:latin typeface="Arial Rounded MT Bold" pitchFamily="34" charset="0"/>
            </a:endParaRPr>
          </a:p>
          <a:p>
            <a:pPr marL="360363" lvl="3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Arial" charset="0"/>
              <a:buChar char="–"/>
              <a:defRPr/>
            </a:pPr>
            <a:r>
              <a:rPr lang="it-IT" sz="1400" kern="0" dirty="0" err="1">
                <a:solidFill>
                  <a:srgbClr val="0070C0"/>
                </a:solidFill>
                <a:latin typeface="Arial Rounded MT Bold" pitchFamily="34" charset="0"/>
              </a:rPr>
              <a:t>Ile-de-France</a:t>
            </a:r>
            <a:endParaRPr lang="en-US" sz="1400" kern="0" dirty="0">
              <a:solidFill>
                <a:srgbClr val="0070C0"/>
              </a:solidFill>
              <a:latin typeface="Arial Rounded MT Bold" pitchFamily="34" charset="0"/>
            </a:endParaRPr>
          </a:p>
          <a:p>
            <a:pPr marL="180975" lvl="2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Wingdings" pitchFamily="2" charset="2"/>
              <a:buChar char="n"/>
              <a:defRPr/>
            </a:pPr>
            <a:r>
              <a:rPr lang="it-IT" sz="1400" kern="0" dirty="0">
                <a:solidFill>
                  <a:srgbClr val="0070C0"/>
                </a:solidFill>
                <a:latin typeface="Arial Rounded MT Bold" pitchFamily="34" charset="0"/>
              </a:rPr>
              <a:t>Germania</a:t>
            </a:r>
          </a:p>
          <a:p>
            <a:pPr marL="360363" lvl="3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Arial" charset="0"/>
              <a:buChar char="–"/>
              <a:defRPr/>
            </a:pPr>
            <a:r>
              <a:rPr lang="it-IT" sz="1400" kern="0" dirty="0" err="1">
                <a:solidFill>
                  <a:srgbClr val="0070C0"/>
                </a:solidFill>
                <a:latin typeface="Arial Rounded MT Bold" pitchFamily="34" charset="0"/>
              </a:rPr>
              <a:t>Hamburg</a:t>
            </a:r>
            <a:endParaRPr lang="it-IT" sz="1400" kern="0" dirty="0">
              <a:solidFill>
                <a:srgbClr val="0070C0"/>
              </a:solidFill>
              <a:latin typeface="Arial Rounded MT Bold" pitchFamily="34" charset="0"/>
            </a:endParaRPr>
          </a:p>
          <a:p>
            <a:pPr marL="360363" lvl="3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Arial" charset="0"/>
              <a:buChar char="–"/>
              <a:defRPr/>
            </a:pPr>
            <a:r>
              <a:rPr lang="it-IT" sz="1400" kern="0" dirty="0" err="1">
                <a:solidFill>
                  <a:srgbClr val="0070C0"/>
                </a:solidFill>
                <a:latin typeface="Arial Rounded MT Bold" pitchFamily="34" charset="0"/>
              </a:rPr>
              <a:t>Munich</a:t>
            </a:r>
            <a:r>
              <a:rPr lang="it-IT" sz="1400" kern="0" dirty="0">
                <a:solidFill>
                  <a:srgbClr val="0070C0"/>
                </a:solidFill>
                <a:latin typeface="Arial Rounded MT Bold" pitchFamily="34" charset="0"/>
              </a:rPr>
              <a:t>/ </a:t>
            </a:r>
            <a:r>
              <a:rPr lang="it-IT" sz="1400" kern="0" dirty="0" err="1">
                <a:solidFill>
                  <a:srgbClr val="0070C0"/>
                </a:solidFill>
                <a:latin typeface="Arial Rounded MT Bold" pitchFamily="34" charset="0"/>
              </a:rPr>
              <a:t>Bavaria</a:t>
            </a:r>
            <a:endParaRPr lang="it-IT" sz="1400" kern="0" dirty="0">
              <a:solidFill>
                <a:srgbClr val="0070C0"/>
              </a:solidFill>
              <a:latin typeface="Arial Rounded MT Bold" pitchFamily="34" charset="0"/>
            </a:endParaRPr>
          </a:p>
          <a:p>
            <a:pPr marL="360363" lvl="3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Arial" charset="0"/>
              <a:buChar char="–"/>
              <a:defRPr/>
            </a:pPr>
            <a:r>
              <a:rPr lang="it-IT" sz="1400" kern="0" dirty="0" err="1">
                <a:solidFill>
                  <a:srgbClr val="0070C0"/>
                </a:solidFill>
                <a:latin typeface="Arial Rounded MT Bold" pitchFamily="34" charset="0"/>
              </a:rPr>
              <a:t>Niedersachsen</a:t>
            </a:r>
            <a:r>
              <a:rPr lang="it-IT" sz="1400" kern="0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it-IT" sz="1400" kern="0" dirty="0" err="1">
                <a:solidFill>
                  <a:srgbClr val="0070C0"/>
                </a:solidFill>
                <a:latin typeface="Arial Rounded MT Bold" pitchFamily="34" charset="0"/>
              </a:rPr>
              <a:t>Aviation</a:t>
            </a:r>
            <a:endParaRPr lang="it-IT" sz="1400" kern="0" dirty="0">
              <a:solidFill>
                <a:srgbClr val="0070C0"/>
              </a:solidFill>
              <a:latin typeface="Arial Rounded MT Bold" pitchFamily="34" charset="0"/>
            </a:endParaRPr>
          </a:p>
          <a:p>
            <a:pPr marL="360363" lvl="3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Arial" charset="0"/>
              <a:buChar char="–"/>
              <a:defRPr/>
            </a:pPr>
            <a:r>
              <a:rPr lang="it-IT" sz="1400" kern="0" dirty="0" err="1">
                <a:solidFill>
                  <a:srgbClr val="0070C0"/>
                </a:solidFill>
                <a:latin typeface="Arial Rounded MT Bold" pitchFamily="34" charset="0"/>
              </a:rPr>
              <a:t>Stuttgart</a:t>
            </a:r>
            <a:r>
              <a:rPr lang="it-IT" sz="1400" kern="0" dirty="0">
                <a:solidFill>
                  <a:srgbClr val="0070C0"/>
                </a:solidFill>
                <a:latin typeface="Arial Rounded MT Bold" pitchFamily="34" charset="0"/>
              </a:rPr>
              <a:t>/ </a:t>
            </a:r>
            <a:r>
              <a:rPr lang="it-IT" sz="1400" kern="0" dirty="0" err="1">
                <a:solidFill>
                  <a:srgbClr val="0070C0"/>
                </a:solidFill>
                <a:latin typeface="Arial Rounded MT Bold" pitchFamily="34" charset="0"/>
              </a:rPr>
              <a:t>Baden-Wuerttemberg</a:t>
            </a:r>
            <a:r>
              <a:rPr lang="it-IT" sz="1400" kern="0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</a:p>
          <a:p>
            <a:pPr marL="180975" lvl="2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Wingdings" pitchFamily="2" charset="2"/>
              <a:buChar char="n"/>
              <a:defRPr/>
            </a:pPr>
            <a:r>
              <a:rPr lang="it-IT" sz="1400" kern="0" dirty="0">
                <a:solidFill>
                  <a:srgbClr val="0070C0"/>
                </a:solidFill>
                <a:latin typeface="Arial Rounded MT Bold" pitchFamily="34" charset="0"/>
              </a:rPr>
              <a:t>Regno Unito</a:t>
            </a:r>
          </a:p>
          <a:p>
            <a:pPr marL="360363" lvl="3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Arial" charset="0"/>
              <a:buChar char="–"/>
              <a:defRPr/>
            </a:pPr>
            <a:r>
              <a:rPr lang="en-US" sz="1400" kern="0" dirty="0">
                <a:solidFill>
                  <a:srgbClr val="0070C0"/>
                </a:solidFill>
                <a:latin typeface="Arial Rounded MT Bold" pitchFamily="34" charset="0"/>
              </a:rPr>
              <a:t>Farnborough Aerospace Consortium</a:t>
            </a:r>
          </a:p>
          <a:p>
            <a:pPr marL="360363" lvl="3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Arial" charset="0"/>
              <a:buChar char="–"/>
              <a:defRPr/>
            </a:pPr>
            <a:r>
              <a:rPr lang="en-US" sz="1400" kern="0" dirty="0">
                <a:solidFill>
                  <a:srgbClr val="0070C0"/>
                </a:solidFill>
                <a:latin typeface="Arial Rounded MT Bold" pitchFamily="34" charset="0"/>
              </a:rPr>
              <a:t>Midlands Aerospace Alliance</a:t>
            </a:r>
            <a:endParaRPr lang="it-IT" sz="1400" kern="0" dirty="0">
              <a:solidFill>
                <a:srgbClr val="0070C0"/>
              </a:solidFill>
              <a:latin typeface="Arial Rounded MT Bold" pitchFamily="34" charset="0"/>
            </a:endParaRPr>
          </a:p>
          <a:p>
            <a:pPr marL="180975" lvl="2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Wingdings" pitchFamily="2" charset="2"/>
              <a:buChar char="n"/>
              <a:defRPr/>
            </a:pPr>
            <a:r>
              <a:rPr lang="it-IT" sz="1400" kern="0" dirty="0">
                <a:solidFill>
                  <a:srgbClr val="0070C0"/>
                </a:solidFill>
                <a:latin typeface="Arial Rounded MT Bold" pitchFamily="34" charset="0"/>
              </a:rPr>
              <a:t>Spagna</a:t>
            </a:r>
          </a:p>
          <a:p>
            <a:pPr marL="360363" lvl="3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Arial" charset="0"/>
              <a:buChar char="–"/>
              <a:defRPr/>
            </a:pPr>
            <a:r>
              <a:rPr lang="it-IT" sz="1400" kern="0" dirty="0" err="1">
                <a:solidFill>
                  <a:srgbClr val="0070C0"/>
                </a:solidFill>
                <a:latin typeface="Arial Rounded MT Bold" pitchFamily="34" charset="0"/>
              </a:rPr>
              <a:t>Hegan</a:t>
            </a:r>
            <a:endParaRPr lang="it-IT" sz="1400" kern="0" dirty="0">
              <a:solidFill>
                <a:srgbClr val="0070C0"/>
              </a:solidFill>
              <a:latin typeface="Arial Rounded MT Bold" pitchFamily="34" charset="0"/>
            </a:endParaRPr>
          </a:p>
          <a:p>
            <a:pPr marL="180975" lvl="2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Wingdings" pitchFamily="2" charset="2"/>
              <a:buChar char="n"/>
              <a:defRPr/>
            </a:pPr>
            <a:r>
              <a:rPr lang="it-IT" sz="1400" kern="0" dirty="0">
                <a:solidFill>
                  <a:srgbClr val="0070C0"/>
                </a:solidFill>
                <a:latin typeface="Arial Rounded MT Bold" pitchFamily="34" charset="0"/>
              </a:rPr>
              <a:t>Italia</a:t>
            </a:r>
          </a:p>
          <a:p>
            <a:pPr marL="360363" lvl="3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Arial" charset="0"/>
              <a:buChar char="–"/>
              <a:defRPr/>
            </a:pPr>
            <a:r>
              <a:rPr lang="it-IT" sz="1400" kern="0" dirty="0">
                <a:solidFill>
                  <a:srgbClr val="0070C0"/>
                </a:solidFill>
                <a:latin typeface="Arial Rounded MT Bold" pitchFamily="34" charset="0"/>
              </a:rPr>
              <a:t>Campania</a:t>
            </a:r>
          </a:p>
          <a:p>
            <a:pPr marL="360363" lvl="3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Arial" charset="0"/>
              <a:buChar char="–"/>
              <a:defRPr/>
            </a:pPr>
            <a:r>
              <a:rPr lang="it-IT" sz="1400" kern="0" dirty="0">
                <a:solidFill>
                  <a:srgbClr val="0070C0"/>
                </a:solidFill>
                <a:latin typeface="Arial Rounded MT Bold" pitchFamily="34" charset="0"/>
              </a:rPr>
              <a:t>Lombardia</a:t>
            </a:r>
          </a:p>
          <a:p>
            <a:pPr marL="360363" lvl="3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Arial" charset="0"/>
              <a:buChar char="–"/>
              <a:defRPr/>
            </a:pPr>
            <a:r>
              <a:rPr lang="it-IT" sz="1400" kern="0" dirty="0">
                <a:solidFill>
                  <a:srgbClr val="0070C0"/>
                </a:solidFill>
                <a:latin typeface="Arial Rounded MT Bold" pitchFamily="34" charset="0"/>
              </a:rPr>
              <a:t>Piemonte</a:t>
            </a:r>
          </a:p>
          <a:p>
            <a:pPr marL="360363" lvl="3" indent="-177800" defTabSz="900113" fontAlgn="auto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rgbClr val="004785"/>
              </a:buClr>
              <a:buFont typeface="Arial" charset="0"/>
              <a:buChar char="–"/>
              <a:defRPr/>
            </a:pPr>
            <a:r>
              <a:rPr lang="it-IT" sz="1400" kern="0" dirty="0">
                <a:solidFill>
                  <a:srgbClr val="0070C0"/>
                </a:solidFill>
                <a:latin typeface="Arial Rounded MT Bold" pitchFamily="34" charset="0"/>
              </a:rPr>
              <a:t>Puglia </a:t>
            </a:r>
          </a:p>
        </p:txBody>
      </p:sp>
      <p:sp>
        <p:nvSpPr>
          <p:cNvPr id="16" name="Rectangle 102"/>
          <p:cNvSpPr>
            <a:spLocks noChangeArrowheads="1"/>
          </p:cNvSpPr>
          <p:nvPr/>
        </p:nvSpPr>
        <p:spPr bwMode="auto">
          <a:xfrm>
            <a:off x="71438" y="866775"/>
            <a:ext cx="9074150" cy="487363"/>
          </a:xfrm>
          <a:prstGeom prst="rect">
            <a:avLst/>
          </a:prstGeom>
          <a:solidFill>
            <a:srgbClr val="004785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Arial Rounded MT Bold" pitchFamily="34" charset="0"/>
              </a:rPr>
              <a:t>     </a:t>
            </a:r>
            <a:r>
              <a:rPr lang="en-US" kern="0" dirty="0" err="1">
                <a:solidFill>
                  <a:schemeClr val="bg1"/>
                </a:solidFill>
                <a:latin typeface="Arial Rounded MT Bold" pitchFamily="34" charset="0"/>
              </a:rPr>
              <a:t>Principali</a:t>
            </a:r>
            <a:r>
              <a:rPr lang="en-US" kern="0" dirty="0">
                <a:solidFill>
                  <a:schemeClr val="bg1"/>
                </a:solidFill>
                <a:latin typeface="Arial Rounded MT Bold" pitchFamily="34" charset="0"/>
              </a:rPr>
              <a:t> cluster </a:t>
            </a:r>
            <a:r>
              <a:rPr lang="en-US" kern="0" dirty="0" err="1">
                <a:solidFill>
                  <a:schemeClr val="bg1"/>
                </a:solidFill>
                <a:latin typeface="Arial Rounded MT Bold" pitchFamily="34" charset="0"/>
              </a:rPr>
              <a:t>aerospaziali</a:t>
            </a:r>
            <a:r>
              <a:rPr lang="en-US" kern="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Arial Rounded MT Bold" pitchFamily="34" charset="0"/>
              </a:rPr>
              <a:t>europei</a:t>
            </a:r>
            <a:endParaRPr lang="en-US" kern="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18" name="Gruppo 133"/>
          <p:cNvGrpSpPr/>
          <p:nvPr/>
        </p:nvGrpSpPr>
        <p:grpSpPr>
          <a:xfrm>
            <a:off x="-1662" y="1526739"/>
            <a:ext cx="6301854" cy="4062501"/>
            <a:chOff x="2339752" y="1352669"/>
            <a:chExt cx="6691657" cy="4441587"/>
          </a:xfrm>
        </p:grpSpPr>
        <p:pic>
          <p:nvPicPr>
            <p:cNvPr id="19" name="Immagine 18" descr="void(0).jpe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1352669"/>
              <a:ext cx="6691657" cy="4441587"/>
            </a:xfrm>
            <a:prstGeom prst="rect">
              <a:avLst/>
            </a:prstGeom>
          </p:spPr>
        </p:pic>
        <p:pic>
          <p:nvPicPr>
            <p:cNvPr id="20" name="Immagine 19" descr="distretto Hi re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392" y="5051026"/>
              <a:ext cx="648072" cy="3221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uzzleonlin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7312"/>
            <a:ext cx="5656064" cy="4026024"/>
          </a:xfrm>
          <a:prstGeom prst="rect">
            <a:avLst/>
          </a:prstGeom>
        </p:spPr>
      </p:pic>
      <p:graphicFrame>
        <p:nvGraphicFramePr>
          <p:cNvPr id="2" name="Diagramma 1"/>
          <p:cNvGraphicFramePr/>
          <p:nvPr/>
        </p:nvGraphicFramePr>
        <p:xfrm>
          <a:off x="1187624" y="627112"/>
          <a:ext cx="698477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619672" y="1080646"/>
            <a:ext cx="689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2012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02104" y="1071860"/>
            <a:ext cx="1525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Maggio 2012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48388" y="1080646"/>
            <a:ext cx="1551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Ottobre 2012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906646" y="1080646"/>
            <a:ext cx="689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2013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496" y="11088"/>
            <a:ext cx="89154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28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 Prossimi Passi</a:t>
            </a:r>
            <a:endParaRPr lang="it-IT" sz="28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0" y="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800" dirty="0" smtClean="0">
                <a:solidFill>
                  <a:schemeClr val="bg1"/>
                </a:solidFill>
                <a:latin typeface="Calibri" pitchFamily="34" charset="0"/>
              </a:rPr>
              <a:t>La visione del DAC</a:t>
            </a:r>
            <a:endParaRPr lang="it-IT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3" name="Immagin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36" y="980728"/>
            <a:ext cx="8127512" cy="5168648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0"/>
            <a:ext cx="89154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dirty="0" smtClean="0">
                <a:latin typeface="Calibri" pitchFamily="34" charset="0"/>
              </a:rPr>
              <a:t>Il percorso del DAC</a:t>
            </a:r>
          </a:p>
        </p:txBody>
      </p:sp>
      <p:graphicFrame>
        <p:nvGraphicFramePr>
          <p:cNvPr id="26" name="Diagramma 25"/>
          <p:cNvGraphicFramePr/>
          <p:nvPr/>
        </p:nvGraphicFramePr>
        <p:xfrm>
          <a:off x="35496" y="1196752"/>
          <a:ext cx="648072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a 4"/>
          <p:cNvGraphicFramePr/>
          <p:nvPr/>
        </p:nvGraphicFramePr>
        <p:xfrm>
          <a:off x="2555776" y="4221088"/>
          <a:ext cx="648072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Oggetto 1" descr="image0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1815042"/>
            <a:ext cx="1691680" cy="11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92117" y="3079797"/>
            <a:ext cx="2183939" cy="121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ccia circolare in su 7"/>
          <p:cNvSpPr/>
          <p:nvPr/>
        </p:nvSpPr>
        <p:spPr bwMode="auto">
          <a:xfrm rot="18942467">
            <a:off x="5039938" y="3438091"/>
            <a:ext cx="1852346" cy="914222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869233" y="4255274"/>
            <a:ext cx="2134815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1F497D"/>
                </a:solidFill>
                <a:latin typeface="Calibri" pitchFamily="34" charset="0"/>
              </a:rPr>
              <a:t>Titolo II Avviso 713/Ric</a:t>
            </a:r>
            <a:endParaRPr lang="it-IT" dirty="0"/>
          </a:p>
        </p:txBody>
      </p:sp>
      <p:sp>
        <p:nvSpPr>
          <p:cNvPr id="9219" name="Rettangolo 31"/>
          <p:cNvSpPr>
            <a:spLocks noChangeArrowheads="1"/>
          </p:cNvSpPr>
          <p:nvPr/>
        </p:nvSpPr>
        <p:spPr bwMode="auto">
          <a:xfrm>
            <a:off x="179388" y="714375"/>
            <a:ext cx="878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b="0" dirty="0" smtClean="0">
                <a:solidFill>
                  <a:srgbClr val="1F497D"/>
                </a:solidFill>
                <a:latin typeface="Calibri" pitchFamily="34" charset="0"/>
              </a:rPr>
              <a:t>Nel sistema economico della Regione Campania la </a:t>
            </a:r>
            <a:r>
              <a:rPr lang="it-IT" dirty="0" smtClean="0">
                <a:solidFill>
                  <a:srgbClr val="1F497D"/>
                </a:solidFill>
                <a:latin typeface="Calibri" pitchFamily="34" charset="0"/>
              </a:rPr>
              <a:t>filiera produttiva aerospaziale </a:t>
            </a:r>
            <a:r>
              <a:rPr lang="it-IT" b="0" dirty="0" smtClean="0">
                <a:solidFill>
                  <a:srgbClr val="1F497D"/>
                </a:solidFill>
                <a:latin typeface="Calibri" pitchFamily="34" charset="0"/>
              </a:rPr>
              <a:t>riveste un ruolo di primissimo piano rappresentando un elemento di sviluppo del territorio Campano sia in termini di presenza industriale, sia per l’elevato contenuto delle conoscenze tecnologiche.</a:t>
            </a:r>
            <a:endParaRPr lang="it-IT" b="0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163758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2008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35896" y="16288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2010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097973" y="16161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2009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104032" y="1628800"/>
            <a:ext cx="1268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2010 - 2011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87824" y="467462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2012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270256" y="466583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Maggio 2012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868486" y="4653136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Ottobre 2012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884368" y="467462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2013</a:t>
            </a:r>
            <a:endParaRPr lang="it-IT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0"/>
            <a:ext cx="89154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dirty="0" smtClean="0">
                <a:latin typeface="Calibri" pitchFamily="34" charset="0"/>
              </a:rPr>
              <a:t>Ambiti organizzativi del DAC</a:t>
            </a:r>
          </a:p>
        </p:txBody>
      </p:sp>
      <p:sp>
        <p:nvSpPr>
          <p:cNvPr id="21" name="Rettangolo arrotondato 20"/>
          <p:cNvSpPr/>
          <p:nvPr/>
        </p:nvSpPr>
        <p:spPr bwMode="auto">
          <a:xfrm>
            <a:off x="1907704" y="1196975"/>
            <a:ext cx="2289478" cy="792163"/>
          </a:xfrm>
          <a:prstGeom prst="roundRect">
            <a:avLst/>
          </a:prstGeom>
          <a:solidFill>
            <a:srgbClr val="0F429D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2000" b="0" dirty="0">
                <a:solidFill>
                  <a:schemeClr val="bg1"/>
                </a:solidFill>
                <a:cs typeface="+mn-cs"/>
              </a:rPr>
              <a:t>Grandi Aziende</a:t>
            </a:r>
          </a:p>
        </p:txBody>
      </p:sp>
      <p:sp>
        <p:nvSpPr>
          <p:cNvPr id="22" name="Rettangolo arrotondato 21"/>
          <p:cNvSpPr/>
          <p:nvPr/>
        </p:nvSpPr>
        <p:spPr bwMode="auto">
          <a:xfrm>
            <a:off x="4274037" y="1196975"/>
            <a:ext cx="2098163" cy="792163"/>
          </a:xfrm>
          <a:prstGeom prst="roundRect">
            <a:avLst/>
          </a:prstGeom>
          <a:solidFill>
            <a:srgbClr val="0F429D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2000" b="0" dirty="0">
                <a:solidFill>
                  <a:schemeClr val="bg1"/>
                </a:solidFill>
                <a:cs typeface="+mn-cs"/>
              </a:rPr>
              <a:t>Enti di Ricerca</a:t>
            </a:r>
          </a:p>
        </p:txBody>
      </p:sp>
      <p:sp>
        <p:nvSpPr>
          <p:cNvPr id="24" name="Rettangolo arrotondato 23"/>
          <p:cNvSpPr/>
          <p:nvPr/>
        </p:nvSpPr>
        <p:spPr bwMode="auto">
          <a:xfrm>
            <a:off x="6546229" y="1196975"/>
            <a:ext cx="2058219" cy="792163"/>
          </a:xfrm>
          <a:prstGeom prst="roundRect">
            <a:avLst/>
          </a:prstGeom>
          <a:solidFill>
            <a:srgbClr val="0F429D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2000" b="0" dirty="0">
                <a:solidFill>
                  <a:schemeClr val="bg1"/>
                </a:solidFill>
                <a:cs typeface="+mn-cs"/>
              </a:rPr>
              <a:t>PMI e/o Consorzi</a:t>
            </a:r>
          </a:p>
        </p:txBody>
      </p:sp>
      <p:sp>
        <p:nvSpPr>
          <p:cNvPr id="27" name="Rettangolo arrotondato 26"/>
          <p:cNvSpPr/>
          <p:nvPr/>
        </p:nvSpPr>
        <p:spPr bwMode="auto">
          <a:xfrm>
            <a:off x="107950" y="2852266"/>
            <a:ext cx="2016125" cy="57467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800" b="0" dirty="0" smtClean="0">
                <a:solidFill>
                  <a:schemeClr val="bg1"/>
                </a:solidFill>
                <a:cs typeface="+mn-cs"/>
              </a:rPr>
              <a:t>Aviazione Commerciale</a:t>
            </a:r>
            <a:endParaRPr lang="it-IT" sz="18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9" name="Rettangolo arrotondato 28"/>
          <p:cNvSpPr/>
          <p:nvPr/>
        </p:nvSpPr>
        <p:spPr bwMode="auto">
          <a:xfrm>
            <a:off x="107950" y="4147666"/>
            <a:ext cx="2016125" cy="57626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800" b="0" dirty="0">
                <a:solidFill>
                  <a:schemeClr val="bg1"/>
                </a:solidFill>
                <a:cs typeface="+mn-cs"/>
              </a:rPr>
              <a:t>Manutenzione e Trasformazione</a:t>
            </a:r>
          </a:p>
        </p:txBody>
      </p:sp>
      <p:sp>
        <p:nvSpPr>
          <p:cNvPr id="30" name="Rettangolo arrotondato 29"/>
          <p:cNvSpPr/>
          <p:nvPr/>
        </p:nvSpPr>
        <p:spPr bwMode="auto">
          <a:xfrm>
            <a:off x="107950" y="3499966"/>
            <a:ext cx="2016125" cy="57626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800" b="0" dirty="0" smtClean="0">
                <a:solidFill>
                  <a:schemeClr val="bg1"/>
                </a:solidFill>
                <a:cs typeface="+mn-cs"/>
              </a:rPr>
              <a:t>Aviazione generale</a:t>
            </a:r>
            <a:endParaRPr lang="it-IT" sz="18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1" name="Rettangolo arrotondato 30"/>
          <p:cNvSpPr/>
          <p:nvPr/>
        </p:nvSpPr>
        <p:spPr bwMode="auto">
          <a:xfrm>
            <a:off x="107950" y="4795366"/>
            <a:ext cx="2016125" cy="5778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800" b="0" dirty="0">
                <a:solidFill>
                  <a:schemeClr val="bg1"/>
                </a:solidFill>
                <a:cs typeface="+mn-cs"/>
              </a:rPr>
              <a:t>Spazio e Vettori</a:t>
            </a:r>
          </a:p>
        </p:txBody>
      </p:sp>
      <p:sp>
        <p:nvSpPr>
          <p:cNvPr id="10251" name="Freccia circolare in giù 58"/>
          <p:cNvSpPr>
            <a:spLocks noChangeArrowheads="1"/>
          </p:cNvSpPr>
          <p:nvPr/>
        </p:nvSpPr>
        <p:spPr bwMode="auto">
          <a:xfrm>
            <a:off x="3132138" y="2349500"/>
            <a:ext cx="4679950" cy="1511300"/>
          </a:xfrm>
          <a:prstGeom prst="curvedDownArrow">
            <a:avLst>
              <a:gd name="adj1" fmla="val 45116"/>
              <a:gd name="adj2" fmla="val 85659"/>
              <a:gd name="adj3" fmla="val 25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0"/>
          </a:p>
        </p:txBody>
      </p:sp>
      <p:sp>
        <p:nvSpPr>
          <p:cNvPr id="10252" name="Freccia circolare in giù 59"/>
          <p:cNvSpPr>
            <a:spLocks noChangeArrowheads="1"/>
          </p:cNvSpPr>
          <p:nvPr/>
        </p:nvSpPr>
        <p:spPr bwMode="auto">
          <a:xfrm flipH="1" flipV="1">
            <a:off x="2987675" y="4229100"/>
            <a:ext cx="4537075" cy="1431925"/>
          </a:xfrm>
          <a:prstGeom prst="curvedDownArrow">
            <a:avLst>
              <a:gd name="adj1" fmla="val 45107"/>
              <a:gd name="adj2" fmla="val 85623"/>
              <a:gd name="adj3" fmla="val 25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0"/>
          </a:p>
        </p:txBody>
      </p:sp>
      <p:sp>
        <p:nvSpPr>
          <p:cNvPr id="10253" name="CasellaDiTesto 60"/>
          <p:cNvSpPr txBox="1">
            <a:spLocks noChangeArrowheads="1"/>
          </p:cNvSpPr>
          <p:nvPr/>
        </p:nvSpPr>
        <p:spPr bwMode="auto">
          <a:xfrm>
            <a:off x="4180194" y="3717032"/>
            <a:ext cx="2408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dirty="0" smtClean="0"/>
              <a:t>La </a:t>
            </a:r>
            <a:r>
              <a:rPr lang="it-IT" sz="2400" dirty="0" err="1" smtClean="0"/>
              <a:t>Governance</a:t>
            </a:r>
            <a:endParaRPr lang="it-IT" sz="2400" dirty="0"/>
          </a:p>
        </p:txBody>
      </p:sp>
      <p:cxnSp>
        <p:nvCxnSpPr>
          <p:cNvPr id="10254" name="Connettore 1 62"/>
          <p:cNvCxnSpPr>
            <a:cxnSpLocks noChangeShapeType="1"/>
          </p:cNvCxnSpPr>
          <p:nvPr/>
        </p:nvCxnSpPr>
        <p:spPr bwMode="auto">
          <a:xfrm>
            <a:off x="2051720" y="1988840"/>
            <a:ext cx="1440160" cy="93610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55" name="Connettore 1 66"/>
          <p:cNvCxnSpPr>
            <a:cxnSpLocks noChangeShapeType="1"/>
          </p:cNvCxnSpPr>
          <p:nvPr/>
        </p:nvCxnSpPr>
        <p:spPr bwMode="auto">
          <a:xfrm flipH="1">
            <a:off x="7092280" y="1989138"/>
            <a:ext cx="1224136" cy="863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56" name="Connettore 1 70"/>
          <p:cNvCxnSpPr>
            <a:cxnSpLocks noChangeShapeType="1"/>
          </p:cNvCxnSpPr>
          <p:nvPr/>
        </p:nvCxnSpPr>
        <p:spPr bwMode="auto">
          <a:xfrm>
            <a:off x="2123728" y="2924944"/>
            <a:ext cx="1008112" cy="5760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57" name="Connettore 1 72"/>
          <p:cNvCxnSpPr>
            <a:cxnSpLocks noChangeShapeType="1"/>
          </p:cNvCxnSpPr>
          <p:nvPr/>
        </p:nvCxnSpPr>
        <p:spPr bwMode="auto">
          <a:xfrm flipV="1">
            <a:off x="2124075" y="4782666"/>
            <a:ext cx="1223963" cy="5905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258" name="CasellaDiTesto 73"/>
          <p:cNvSpPr txBox="1">
            <a:spLocks noChangeArrowheads="1"/>
          </p:cNvSpPr>
          <p:nvPr/>
        </p:nvSpPr>
        <p:spPr bwMode="auto">
          <a:xfrm>
            <a:off x="4254500" y="2987675"/>
            <a:ext cx="1966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/>
              <a:t>Assetti e Strutture</a:t>
            </a:r>
          </a:p>
          <a:p>
            <a:pPr algn="ctr"/>
            <a:r>
              <a:rPr lang="it-IT"/>
              <a:t>prioritarie</a:t>
            </a:r>
          </a:p>
        </p:txBody>
      </p:sp>
      <p:sp>
        <p:nvSpPr>
          <p:cNvPr id="10259" name="CasellaDiTesto 74"/>
          <p:cNvSpPr txBox="1">
            <a:spLocks noChangeArrowheads="1"/>
          </p:cNvSpPr>
          <p:nvPr/>
        </p:nvSpPr>
        <p:spPr bwMode="auto">
          <a:xfrm>
            <a:off x="4162425" y="4325938"/>
            <a:ext cx="2497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/>
              <a:t>Programmi strategici </a:t>
            </a:r>
          </a:p>
          <a:p>
            <a:pPr algn="ctr"/>
            <a:r>
              <a:rPr lang="it-IT"/>
              <a:t>e processi driver del</a:t>
            </a:r>
          </a:p>
          <a:p>
            <a:pPr algn="ctr"/>
            <a:r>
              <a:rPr lang="it-IT"/>
              <a:t>fabbisogno tecnologico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0" y="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800" dirty="0" smtClean="0">
                <a:solidFill>
                  <a:schemeClr val="bg1"/>
                </a:solidFill>
                <a:latin typeface="Calibri" pitchFamily="34" charset="0"/>
              </a:rPr>
              <a:t>I soci del DAC</a:t>
            </a:r>
            <a:endParaRPr lang="it-IT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23528" y="692696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Il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DAC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- Distretto tecnologico Aerospaziale della Campania è stato costituito il 30 maggio 2012. Vi partecipano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30 soggetti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8 Grandi Aziende, 11 PMI (di cui 8 consortili che raggruppano oltre 100  aziende e centri di eccellenza),  11 Centri di Ricerca (tra cui 5 Atenei campani).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38" name="Tabella 37"/>
          <p:cNvGraphicFramePr>
            <a:graphicFrameLocks noGrp="1"/>
          </p:cNvGraphicFramePr>
          <p:nvPr/>
        </p:nvGraphicFramePr>
        <p:xfrm>
          <a:off x="179512" y="1556792"/>
          <a:ext cx="8712968" cy="3600400"/>
        </p:xfrm>
        <a:graphic>
          <a:graphicData uri="http://schemas.openxmlformats.org/drawingml/2006/table">
            <a:tbl>
              <a:tblPr/>
              <a:tblGrid>
                <a:gridCol w="4488187"/>
                <a:gridCol w="4224781"/>
              </a:tblGrid>
              <a:tr h="576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Partner Industriali</a:t>
                      </a:r>
                      <a:endParaRPr lang="it-IT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63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Partner della Ricerca</a:t>
                      </a:r>
                      <a:endParaRPr lang="it-IT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639A"/>
                    </a:solidFill>
                  </a:tcPr>
                </a:tc>
              </a:tr>
              <a:tr h="30243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30" name="Immagin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25" y="2204864"/>
            <a:ext cx="4329975" cy="2736304"/>
          </a:xfrm>
          <a:prstGeom prst="rect">
            <a:avLst/>
          </a:prstGeom>
          <a:noFill/>
        </p:spPr>
      </p:pic>
      <p:pic>
        <p:nvPicPr>
          <p:cNvPr id="13329" name="Immagin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715" y="2420888"/>
            <a:ext cx="3948974" cy="2160240"/>
          </a:xfrm>
          <a:prstGeom prst="rect">
            <a:avLst/>
          </a:prstGeom>
          <a:noFill/>
        </p:spPr>
      </p:pic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23528" y="5304110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la Campania è la seconda regione d’Italia dietro la Lombardia (quest'anno si stima un volume di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fatturato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pari a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1,6 miliardi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 e la prima per numero di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dipendenti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ben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8.404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questi ultimi, contro gli 8.217 della Lombardia.  La Campania da sola esprime una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quota di mercato del 22%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giusto di due punti percentuali inferiore alla Regione Lombardia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(Fonte: SRM).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28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La visione Strategica e industriale del DAC</a:t>
            </a:r>
            <a:endParaRPr lang="it-IT" sz="28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6388" name="AutoShape 6" descr="data:image/jpg;base64,/9j/4AAQSkZJRgABAQAAAQABAAD/2wCEAAkGBhIQEA8UEBIUDw8PDw8PDw8QFA8QDw8QFBAVFBQQFRQXHCceFxkjGRQUHy8gJCcqLCwsFR4xNTAqNSYrLCkBCQoKDgwOFA8PGiwcHBwpKSkpKSkpKSkpKSkpLCkpKSwpLCkpKSkpKSkpKSkpLCkpKSkpKSwpKSkpLCkpKSkpKf/AABEIAMABBwMBIgACEQEDEQH/xAAbAAACAwEBAQAAAAAAAAAAAAACAwABBAUGB//EAEAQAAIBAgMFBQUFBwIHAQAAAAECAAMRBBIhBRMxQVEGImFxgRQykaGxByNCUsEVM2JykqLRguE0Y7LC4vDxFv/EABoBAQEBAQEBAQAAAAAAAAAAAAEAAgMEBgX/xAAhEQEBAQACAgMBAQEBAAAAAAAAARECEiExAxNBUSJhBP/aAAwDAQACEQMRAD8A8duZNxN26k3U+qfhsO5k3M3bqTdSDDuZe4m4Upe6kWDcybmbtzL3MEwbmXuZu3Um6ktYdxL3M3ClJuZHWIUJe5m0UpYozK1iFCEKM2ClCFKB1i3Mm4m7cyxQgmLcSxRm4UZYoyOsIoQhQm4UYW4kdYRQhChNooQhRgtYhQhDDzcKMIUJLWD2eWMPOgKELcQOsC4eMGHm1aEMUZk6w+zyvZp0txL3EKXMGHknS3MuZTh7uTdzVu5N3PTrhjLu5e7mndybuWrGfdyCnNGSXklpZ93Ju5pySZIamfdy91NGSXkloZt1Ju4dOupVDw3lsgPE3F/pHinDVjNupe6mndy93LVjNupYpynx9IHLnDP+RL1Kn9CXPym3C4OrUI+4qqpv33VUA0J1UtmHC3DmJi/Lxni1ufHyv4yilC3U2VME6BSylQwBF7X8j0PhACRnKXzBme2fdS93NISTdS1M4pwgkdu4QSWooJL3UeEjFSGnGYUowU47dwgkNOFClCFKOCQwkNOEClLFOaBThCnM2nCRThbqaFSWEmexxl3ck17uSZ0vO5JMkeEl5J6tccZ8kmSaMkmSGrD8JsR6gDEhVPA2JJHUATUvZ2oKlkq2RlbvGjRbI1rLfMSTqb6WGkdsvaIVQjnKBfK/K35T/mdhWIseIPArqDPJ8vLluV6OHHj7L2X2WzgpihSdgoKVqC7ip0OZR3TyPxmTHdhHBO4qLUt+B+4/x4H5TdiqxqJUQVGpmojUy62DqCLaXHjPP7N2djcG6bjEGpQAYPRYnK1qWVLK1wneUXK/n8JxnPnx9V0vDjyY8Xs2pRNqqNTP8Q0PkeBnN2piTSpvUGQ5BfK5KhjyUEczwnaxvarEU85qnJvLA0in3RcJrqRde8RfU30te4nD2g6Ys56qH2ajmG7AzUhU75zVAALMEp8CNC1uN51v/o5ZlnlifB538L7H1KFbDtVrbwV6f3SJSVKihQBZQb6MeJvYnTwnQx9KoCow1I4jMXF2K0cgVrXYG518Lzo9itj1aVFaSrSCqz57ZL33jLc5efdtr+W3Kb9rrumVSgDWzEjOq6k+6b69bzn8fP5L4lb58eE82OBR7O4yoL1K9HDrzFBDWcf6n0/tmxOxmHADV3qYq/DfVrIxv+QEJ8ppbaL2sv3d75ihbvdOJ09Jgx20FDA1XLVH91QGeq9tO6igseXATp9dvnnWPsnrjHUo18PQGWjSC20tTC0008uMXW2vUPu9y5/Dfh014ek5D7SamM1ShUog23bVkJRuNy4RsyeAvfwHPRRwdfELvTWp0qRIUnDUAKYbja7u9vgIy8ONmTVZyvm3BPdjdiWPUkkyxTj8PgKdNgzVq9cj8LblaZ05hUEOoAScoyjoTe07ceW/mOV45+6zinL3UcFhhJrRjOKULdTQKcMJDTjLu4QSaN3IKUNWFBJeSPFOXkhqICRipDCQ1WFqCEhLTjQkYqTFrRQpwxSjQkPJMWtYz7uSaMkqGrHmQkvJG5JMk9euWFZJeSNyS8stWAp7HpuL1MZUH8FKmtH0vZm+DR+BwWGw9RHptXuA2dd7VqCrfQZ872NtdLc4vLLyzjfjl9unez014TbDBbVlFRs76qAhyZjlvbQm1hy4TfQxlN7BWyk6BX016X4Ti5ZeWP1wd69BXQEFXprUFiLOobiCptfhoSPWZ9i0tzvAtOlSpNZyimozK2tx3tAvMWt7zadceH2k66Hvjo17+hisRWqVSPvEoAHX7o1s6/lYFtPMThy+Ous5vT0cHQragBHYGz0ju6mquMwYcf3rnW+rXmrE4GrYginiU7xFOuoVhfeMAtQC3E0luRwU8zOLTxCX7tQX8e79Z06W1nUa94deXpOPL47+NzkyVuztB2IC1sO/eIU2emwBb3X1HurmsTzE14bs7Rw+ZmqMQNDnKqq621t49THNtcFHsCWykZR7xuLaA8Y2vtGklCpUrAFGBOR1sXuAAhU8zbgeusLy+T1bok4+3k9qbWq0sVWJw7U9n0MPWc1iiXr1KaBsyM17gsyUwNM2Ym/dtM1TE0q1OlUpUty1QPvALqr5XKioBpcEhje3Ua8YvCY5D+6c4QkgtRe9bBVLG9rMCU9QR4iacVhWXLmRaalRkFM5qVuJyNc3FyTx5z08OF48prPPlLxZQssLDyyws9GuAQsILCCwgsNWBAhhYQEYqzOtAVYaqIYSGFhqL3cs0o4CXlhqZ93LVI4pLVZm1KVIwU5aiMWYtbkLyQgsbllZZnXSQvLLjMskNPV5rLJlhy7T1682F5JeSMly1YVlkyx1pMstWFBZeWNyy8ktWFZZeWMySZJacLyQ6Tsvukr5G0LJLCy1YYMfU6g+YWY8Xh96b1CxtwF7KPIcpoyywsPCc/8AZKfxfGdJKzCitEaUlbMBzLG+pPPiZQWWFlfJLCQhTjFWGFhqKCSwkcBDAhpwkJDVY0JDFOGjC1WGKcNacaqTNpwkU5e7mkJCFGZtOMuSQJNRw8E0oaepGWHaMFOFu4a1JhYktGZJMsK1AiXDyyplt5zJJkjQJdp6debCskmSPtJaWrCMsvLHZZMstWFAQrQ8kvLLVgckmWGBLIlowu0u0LLLyxIcsgSFLEligkvLClwOBtLtLhASSgsMCQCEBBLAjFSUqxqrMWlFWGBLEJRMWmIJcICEqTGtyIhjAw5yssq0GzRSU/7Q/Yr8D8ZnBIjUrkTN38Pgz2KQYCGmLj0riZ7cmusZv2Y0k6VOtJMfZT0jwe7kyR0ue3XmwnJJlj9JMolowjLLyR2STJHssJyy8sZlkyy1YXaXaHkkyx0YDLLywMVTcowpsEqFTkdlzqrciVuLieeO1do4f9/hExaDjVwTkPbqaL6k+UzeWNTjr0mWTJODge3eCqNlaocNV50sUpoMD0u3d+c9BTYMAVIZTwYEFT5EaRnOX0LLPassmWMtLmtBYWWBDMsS1BAhS7QssFiLGqYsLDAmKcMDQw0VCEzSeLQhM4MMNMukPlReeXnmSKGDF54QeFRgWMVYtWjVaZrUNQmSRWkmcaeWklqkLLPX2jh1DIDLySBZdoMqXl3ktJaWxLBhqYqEpkjhaQoIIMK8kE05W7h3kimLH7Ho4gWr0krCxAFRQ1vK/CebrfZvTQlsFXr4B+NqTs9K/ijG5HrPYyxC8ZfZnKx4apW2xgwS60No0l4sh3Fe3W2g+Rh4f7S8MGyYqnWwNTmtdGy+jAX+IE9sRMW1mw+7tiRTamdAtVQ+Y9FUgknymcs9U7L7jn47aVOvh2OHqpWzNSQGmyvq1RVF7cOPOdMlaSi5sAAovzsOXWfPk2Psylit5lqKabZxutKK5WBBZdW0tYgC09vsjaWCxlS6VVq1DrYnMUHghykD05zM+T+q8P46CNcAjgReHNWJ2TWDLukSpTJOb7zdunSylSG/qE4uI25Tom2JWrhDe18TTenSPlWF6Z/qmvs40dLHRENTFUaisqshDowurqQysOoI0IjBFkUIGBeFBMWO2W1RsyYivQawFqbU2p6czTqKy38rTI2G2jT/AHdfDYkflr0XoOf9dJiP7J194AbEi54DnDBmLG5Xn6naWvR/4zDrhaZuoxaVlr0Fcg5cyZVfUjp6iaMD262fUCqMUq1gchFZWoByNM6lwFIJ4WJ4zD2prY0Ovs9NMRhyoV6Vr1C1zmJHE6W4X56Tp7I2Rh/Z1Hs6ItUZ6lJ1V1znjoRa3pK8fGyt67CkEAg3B4Eag+RlgTgjsZh0JOGNXBNxvhKj0kv40jemf6ZqwuFxtNlBr0sTSuM29pmjiAt9SGpnIx81Xzmdqx1gIYhKIwLMmQKkyRyrJDWnnQJcEVF5H5iGFnXXNUqHkMrLDYlSWhZJMstiARJaMyyZI6gCS8IrKyx0YmaXmlZZVo6sHmkzQLyAx7DqZeZquCQ1FqsLsgyp/Dx73nrHXlOTbTjM8rsMmD/ZFDEKVq01cPa5Is1+RzDUHxBnm3+zzA+0VaFHf0arYfNvFO9oU1aoCM2Y3BJp6C/Wd+njcpF9PpOjh9oqx149f95xsdJ4Zexux8bg3NLEVBiMNu7JUDklHDsRZW1AKmx4+6J69stjfUWJI43H6zzXaV674WoMIC1V7JdXFNqaXu7qebWBAHVh0nntk4zHYdMRvqr2WpR3Xtih7JlJq99QpIzMqKbtc5esOunf17qngaTICihVI0AGS3K2UTJitlgC41/98J88p7fXDWSlVxFMq6qwUB0v92zqEfLcAYd0vf8AHU4Bbnv7TfH0UvUqLibLlUJ90zNumuSotfvBeXA/CmxWRl7R9rcPgVzPnqDOqEUlDkEgknUgWFpm2V9oWAxBsuIRG5LWvRJ8O/YX8iZyqlbXLUVl1I1FxYFR/wBw5Tdj9g7GamEqouJxL3CphVLYp2vYqoTUag+9YTfblGOvF20XPibjvKtBSCNQSzMBa3HQGbqlSzZTo3TmPPpPj32cbYfDY+pQDJh8K7sjucjNdC+7XfC6hjmsWGnTlPpW1MeyJirYMVSaVQCkzsWrqQwJdj7oYA6g8DfnaXfYemUjYPave1iyd6nUxJo4XIaZWrSpoDXqPcE6FlYWPBgNNZ6W8+aYb7QsPQqh8RgMRgLU2pBaaq+HXPV3jMui2ueNr8B0nqdnfaBs6vbJiqak/hq3ot/eAPnLtDZXpAYYaZ6dQMMykMp4MpDKfUaQ7SZPDwxVmcGXeBaBWlzNeXLGniRWjFrnrBfZVYfgb0BP0iGw7rxUj0InftK8Oco3rjHHM/Exy7Vcc7+djOVZxyP+Zd24kED1hcal5O0m2W6KfS30mijtcX7ygjw4/OedFUwlrzN4xuc69KNp0/yH4yxjaZ5svwM86mJ8Y9MZbgZnrGpyd8VVNrOpv17v1jd35HyIP0nGp7acWHdNuqoT9JqpbVpMpFSmM3JkAAPgR/iZssdJY37k81I9DKNETL7VQ0Ks6aai7aN0B6Tdh03gBp1g1uKMVDfA8ZnbDmleywThyJrAqMdFVrcct9fHutBao44oB5lh9RLvV1YyhgkToCoTxT4EH9IwKLHUjwKn9LzXdY5RW/HWAcOvSdVsETwyt0sVuYl8Na90YeR0HxE1OUrNlYQh5MfiYYxtRRbNp4i4hESiJrIztc7E06JYO9GkXVt5nCEOWvck2969tb3vzvKxe2Gr1AArscgfOVZaRU8la1ifDjpNr4ZT4eUS+zr8HYeVgT68fhM3jWpYfsbDhs7VBwGUAgkDMDc/CdPB9l8Ki3WkAze9VGjk5g3EeIvacyhRZT7xOviPpNrYuoRbMbdNYXjTOUeT7F/Z9hs2KxCqEdq+Ko00dS1JaDFcqhb24XF7c563ZuyaWz6dV2OZEpsbMbgaWyC/U92BgmNIEJZQTfrr1hs5ZQHOexB7wGrD8RHC8Jxw9mTAbqumcYb2a5uVFt3V097LyHprMW0ewmAxF95haVzxZBum+KWnaDQs0eWUR4E/ZHSQlsJicRgnubbtyy+F+B+cs7I27hReljaONRR7uISzkedr/wB098DLmOsbleDHbfaND/jNlVGUcamEbeL55e9/1TZgftX2e5y1HqYV+a4ik62PiVuB6z2MRjNnUqwtWpJWHSoiVB/cDLKfBeA2vQri9CtSrD/luj/EA3Euefx32XbNqm/s+6brQepS+QNvlJLyvDte0W52+MJcf/ECPWKy3lGjOZP9opHjkJ8dIS4il1UDpoR8Jn3R5gHzsYh8Ah/BbyuJJsqYTCVOIAPWmcny4TFW7OUr92ta/AMoPzU/pKbZ1PkWX5xf7I/LVt5gxnKz9ZvGX8G3ZVrXWqh8wwEy1ezlYcAr/wAjqfrNtLB4hPcdT4AkH5xi166++lx1tmj3v9HSOK+yqy8aT/0kj5RDKRxBHmCJ6ZtpoVscyN+ddLekKhjwdDVLDo1o/ZR9ceYFU9YYrT1gw9N792ix04qqk+olHYtFhrQI8aTn6Xj3X1vMU8WVNwSD1BI+k3Uu0dZR75P83f8ArOnT2HhlPfFa3RtPmBJX7O4Z9aVc0+qvZh6HiPnDtxq62EJ2pawDIh8QCD9Zoo9o1/GgtzsTfzEr/wDF3HcroT4jT4g/pEP2KxA4FG6WY/qJf5P+nSG18O3UeYH6GaaVekblKoHqy3+M8s+wcSrWNJ7+GoPqNJlqU3QkOpUjkwIPzj1n9W17OpgXPey5hxvYNf4cZhq0raFcvowM85Sxrr7rMPIkTWm2qot3ybG/e1+sZLBbHRKjrJaYG2zUY3Jv4EKR8xGptg80Q+ai/wARadNrORqtCEUu06Z407fysw+oM00zTf3Xt1DFNPmLw7f04EGXNKbNZh3WVvK9/pFthHBylTfoLEw7RZSwZYMI0WHFSPMESihHGGrFgws0ESxIizSw0CXIjvJKEki55o9CJFHjF7voZYpmcGzgT1h5iOkzZISosE0pryEYaA6fCIVQI1G6N8RBK3Y5RijpLZHHQ/WDvmH4flJCNO/K/mAYDJ/AD6CEuOPSH+0Oo+UkUiqfwW+U006YHC48jKp4tTyHqI1cSnNbeV5I1cUV5n1sf0ge30z7yI3XRLmGK9M+Em6ptzHqBJEE4Y8aRXxU2+hhU0ofgq1KfmSf1j/YUPT0gHYinmR6gx0m096Pcrq46MbfUGG1audDTSoPNDM37DI1DfGQYCqvDX1ijXo5v3mEVupCLf4xT7CwzjXD1KZ/hzxoSt4/GNXeczr6y0OaeyFE+7UqL/MoP6CCexI/DXv5p/5Trqz2/wDohA1B4+p/WPajrHDbsTU/DUU+YYfS8TV7KVV4sh8t4fos9MMQ45fHjGDG9RHvyXWPGfstwdHp38HCn52jxh8UnAVLeF2U/C4M9hvUbjY+YBtLZVYcAR6R70dI8cu06y8SfEOoP1jV2ueaU29CP1nrRTFrW06HWIfZlIm5prfyAl2n8WX+vPLtCkfepFf5Whb2ieBdfMAzr1NhUTwUj+UmIbs8nJmHwP6S2DKxrhlPu1FPnoZZwDcrHyMa/Z/o/wAV/wAGANjOODD+4fpLf+nCjhmHFTJNC4GsvBh5X/yJUt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389" name="AutoShape 8" descr="data:image/jpg;base64,/9j/4AAQSkZJRgABAQAAAQABAAD/2wCEAAkGBhIQEA8UEBIUDw8PDw8PDw8QFA8QDw8QFBAVFBQQFRQXHCceFxkjGRQUHy8gJCcqLCwsFR4xNTAqNSYrLCkBCQoKDgwOFA8PGiwcHBwpKSkpKSkpKSkpKSkpLCkpKSwpLCkpKSkpKSkpKSkpLCkpKSkpKSwpKSkpLCkpKSkpKf/AABEIAMABBwMBIgACEQEDEQH/xAAbAAACAwEBAQAAAAAAAAAAAAACAwABBAUGB//EAEAQAAIBAgMFBQUFBwIHAQAAAAECAAMRBBIhBRMxQVEGImFxgRQykaGxByNCUsEVM2JykqLRguE0Y7LC4vDxFv/EABoBAQEBAQEBAQAAAAAAAAAAAAEAAgMEBgX/xAAhEQEBAQACAgMBAQEBAAAAAAAAARECEiExAxNBUSJhBP/aAAwDAQACEQMRAD8A8duZNxN26k3U+qfhsO5k3M3bqTdSDDuZe4m4Upe6kWDcybmbtzL3MEwbmXuZu3Um6ktYdxL3M3ClJuZHWIUJe5m0UpYozK1iFCEKM2ClCFKB1i3Mm4m7cyxQgmLcSxRm4UZYoyOsIoQhQm4UYW4kdYRQhChNooQhRgtYhQhDDzcKMIUJLWD2eWMPOgKELcQOsC4eMGHm1aEMUZk6w+zyvZp0txL3EKXMGHknS3MuZTh7uTdzVu5N3PTrhjLu5e7mndybuWrGfdyCnNGSXklpZ93Ju5pySZIamfdy91NGSXkloZt1Ju4dOupVDw3lsgPE3F/pHinDVjNupe6mndy93LVjNupYpynx9IHLnDP+RL1Kn9CXPym3C4OrUI+4qqpv33VUA0J1UtmHC3DmJi/Lxni1ufHyv4yilC3U2VME6BSylQwBF7X8j0PhACRnKXzBme2fdS93NISTdS1M4pwgkdu4QSWooJL3UeEjFSGnGYUowU47dwgkNOFClCFKOCQwkNOEClLFOaBThCnM2nCRThbqaFSWEmexxl3ck17uSZ0vO5JMkeEl5J6tccZ8kmSaMkmSGrD8JsR6gDEhVPA2JJHUATUvZ2oKlkq2RlbvGjRbI1rLfMSTqb6WGkdsvaIVQjnKBfK/K35T/mdhWIseIPArqDPJ8vLluV6OHHj7L2X2WzgpihSdgoKVqC7ip0OZR3TyPxmTHdhHBO4qLUt+B+4/x4H5TdiqxqJUQVGpmojUy62DqCLaXHjPP7N2djcG6bjEGpQAYPRYnK1qWVLK1wneUXK/n8JxnPnx9V0vDjyY8Xs2pRNqqNTP8Q0PkeBnN2piTSpvUGQ5BfK5KhjyUEczwnaxvarEU85qnJvLA0in3RcJrqRde8RfU30te4nD2g6Ys56qH2ajmG7AzUhU75zVAALMEp8CNC1uN51v/o5ZlnlifB538L7H1KFbDtVrbwV6f3SJSVKihQBZQb6MeJvYnTwnQx9KoCow1I4jMXF2K0cgVrXYG518Lzo9itj1aVFaSrSCqz57ZL33jLc5efdtr+W3Kb9rrumVSgDWzEjOq6k+6b69bzn8fP5L4lb58eE82OBR7O4yoL1K9HDrzFBDWcf6n0/tmxOxmHADV3qYq/DfVrIxv+QEJ8ppbaL2sv3d75ihbvdOJ09Jgx20FDA1XLVH91QGeq9tO6igseXATp9dvnnWPsnrjHUo18PQGWjSC20tTC0008uMXW2vUPu9y5/Dfh014ek5D7SamM1ShUog23bVkJRuNy4RsyeAvfwHPRRwdfELvTWp0qRIUnDUAKYbja7u9vgIy8ONmTVZyvm3BPdjdiWPUkkyxTj8PgKdNgzVq9cj8LblaZ05hUEOoAScoyjoTe07ceW/mOV45+6zinL3UcFhhJrRjOKULdTQKcMJDTjLu4QSaN3IKUNWFBJeSPFOXkhqICRipDCQ1WFqCEhLTjQkYqTFrRQpwxSjQkPJMWtYz7uSaMkqGrHmQkvJG5JMk9euWFZJeSNyS8stWAp7HpuL1MZUH8FKmtH0vZm+DR+BwWGw9RHptXuA2dd7VqCrfQZ872NtdLc4vLLyzjfjl9unez014TbDBbVlFRs76qAhyZjlvbQm1hy4TfQxlN7BWyk6BX016X4Ti5ZeWP1wd69BXQEFXprUFiLOobiCptfhoSPWZ9i0tzvAtOlSpNZyimozK2tx3tAvMWt7zadceH2k66Hvjo17+hisRWqVSPvEoAHX7o1s6/lYFtPMThy+Ous5vT0cHQragBHYGz0ju6mquMwYcf3rnW+rXmrE4GrYginiU7xFOuoVhfeMAtQC3E0luRwU8zOLTxCX7tQX8e79Z06W1nUa94deXpOPL47+NzkyVuztB2IC1sO/eIU2emwBb3X1HurmsTzE14bs7Rw+ZmqMQNDnKqq621t49THNtcFHsCWykZR7xuLaA8Y2vtGklCpUrAFGBOR1sXuAAhU8zbgeusLy+T1bok4+3k9qbWq0sVWJw7U9n0MPWc1iiXr1KaBsyM17gsyUwNM2Ym/dtM1TE0q1OlUpUty1QPvALqr5XKioBpcEhje3Ua8YvCY5D+6c4QkgtRe9bBVLG9rMCU9QR4iacVhWXLmRaalRkFM5qVuJyNc3FyTx5z08OF48prPPlLxZQssLDyyws9GuAQsILCCwgsNWBAhhYQEYqzOtAVYaqIYSGFhqL3cs0o4CXlhqZ93LVI4pLVZm1KVIwU5aiMWYtbkLyQgsbllZZnXSQvLLjMskNPV5rLJlhy7T1682F5JeSMly1YVlkyx1pMstWFBZeWNyy8ktWFZZeWMySZJacLyQ6Tsvukr5G0LJLCy1YYMfU6g+YWY8Xh96b1CxtwF7KPIcpoyywsPCc/8AZKfxfGdJKzCitEaUlbMBzLG+pPPiZQWWFlfJLCQhTjFWGFhqKCSwkcBDAhpwkJDVY0JDFOGjC1WGKcNacaqTNpwkU5e7mkJCFGZtOMuSQJNRw8E0oaepGWHaMFOFu4a1JhYktGZJMsK1AiXDyyplt5zJJkjQJdp6debCskmSPtJaWrCMsvLHZZMstWFAQrQ8kvLLVgckmWGBLIlowu0u0LLLyxIcsgSFLEligkvLClwOBtLtLhASSgsMCQCEBBLAjFSUqxqrMWlFWGBLEJRMWmIJcICEqTGtyIhjAw5yssq0GzRSU/7Q/Yr8D8ZnBIjUrkTN38Pgz2KQYCGmLj0riZ7cmusZv2Y0k6VOtJMfZT0jwe7kyR0ue3XmwnJJlj9JMolowjLLyR2STJHssJyy8sZlkyy1YXaXaHkkyx0YDLLywMVTcowpsEqFTkdlzqrciVuLieeO1do4f9/hExaDjVwTkPbqaL6k+UzeWNTjr0mWTJODge3eCqNlaocNV50sUpoMD0u3d+c9BTYMAVIZTwYEFT5EaRnOX0LLPassmWMtLmtBYWWBDMsS1BAhS7QssFiLGqYsLDAmKcMDQw0VCEzSeLQhM4MMNMukPlReeXnmSKGDF54QeFRgWMVYtWjVaZrUNQmSRWkmcaeWklqkLLPX2jh1DIDLySBZdoMqXl3ktJaWxLBhqYqEpkjhaQoIIMK8kE05W7h3kimLH7Ho4gWr0krCxAFRQ1vK/CebrfZvTQlsFXr4B+NqTs9K/ijG5HrPYyxC8ZfZnKx4apW2xgwS60No0l4sh3Fe3W2g+Rh4f7S8MGyYqnWwNTmtdGy+jAX+IE9sRMW1mw+7tiRTamdAtVQ+Y9FUgknymcs9U7L7jn47aVOvh2OHqpWzNSQGmyvq1RVF7cOPOdMlaSi5sAAovzsOXWfPk2Psylit5lqKabZxutKK5WBBZdW0tYgC09vsjaWCxlS6VVq1DrYnMUHghykD05zM+T+q8P46CNcAjgReHNWJ2TWDLukSpTJOb7zdunSylSG/qE4uI25Tom2JWrhDe18TTenSPlWF6Z/qmvs40dLHRENTFUaisqshDowurqQysOoI0IjBFkUIGBeFBMWO2W1RsyYivQawFqbU2p6czTqKy38rTI2G2jT/AHdfDYkflr0XoOf9dJiP7J194AbEi54DnDBmLG5Xn6naWvR/4zDrhaZuoxaVlr0Fcg5cyZVfUjp6iaMD262fUCqMUq1gchFZWoByNM6lwFIJ4WJ4zD2prY0Ovs9NMRhyoV6Vr1C1zmJHE6W4X56Tp7I2Rh/Z1Hs6ItUZ6lJ1V1znjoRa3pK8fGyt67CkEAg3B4Eag+RlgTgjsZh0JOGNXBNxvhKj0kv40jemf6ZqwuFxtNlBr0sTSuM29pmjiAt9SGpnIx81Xzmdqx1gIYhKIwLMmQKkyRyrJDWnnQJcEVF5H5iGFnXXNUqHkMrLDYlSWhZJMstiARJaMyyZI6gCS8IrKyx0YmaXmlZZVo6sHmkzQLyAx7DqZeZquCQ1FqsLsgyp/Dx73nrHXlOTbTjM8rsMmD/ZFDEKVq01cPa5Is1+RzDUHxBnm3+zzA+0VaFHf0arYfNvFO9oU1aoCM2Y3BJp6C/Wd+njcpF9PpOjh9oqx149f95xsdJ4Zexux8bg3NLEVBiMNu7JUDklHDsRZW1AKmx4+6J69stjfUWJI43H6zzXaV674WoMIC1V7JdXFNqaXu7qebWBAHVh0nntk4zHYdMRvqr2WpR3Xtih7JlJq99QpIzMqKbtc5esOunf17qngaTICihVI0AGS3K2UTJitlgC41/98J88p7fXDWSlVxFMq6qwUB0v92zqEfLcAYd0vf8AHU4Bbnv7TfH0UvUqLibLlUJ90zNumuSotfvBeXA/CmxWRl7R9rcPgVzPnqDOqEUlDkEgknUgWFpm2V9oWAxBsuIRG5LWvRJ8O/YX8iZyqlbXLUVl1I1FxYFR/wBw5Tdj9g7GamEqouJxL3CphVLYp2vYqoTUag+9YTfblGOvF20XPibjvKtBSCNQSzMBa3HQGbqlSzZTo3TmPPpPj32cbYfDY+pQDJh8K7sjucjNdC+7XfC6hjmsWGnTlPpW1MeyJirYMVSaVQCkzsWrqQwJdj7oYA6g8DfnaXfYemUjYPave1iyd6nUxJo4XIaZWrSpoDXqPcE6FlYWPBgNNZ6W8+aYb7QsPQqh8RgMRgLU2pBaaq+HXPV3jMui2ueNr8B0nqdnfaBs6vbJiqak/hq3ot/eAPnLtDZXpAYYaZ6dQMMykMp4MpDKfUaQ7SZPDwxVmcGXeBaBWlzNeXLGniRWjFrnrBfZVYfgb0BP0iGw7rxUj0InftK8Oco3rjHHM/Exy7Vcc7+djOVZxyP+Zd24kED1hcal5O0m2W6KfS30mijtcX7ygjw4/OedFUwlrzN4xuc69KNp0/yH4yxjaZ5svwM86mJ8Y9MZbgZnrGpyd8VVNrOpv17v1jd35HyIP0nGp7acWHdNuqoT9JqpbVpMpFSmM3JkAAPgR/iZssdJY37k81I9DKNETL7VQ0Ks6aai7aN0B6Tdh03gBp1g1uKMVDfA8ZnbDmleywThyJrAqMdFVrcct9fHutBao44oB5lh9RLvV1YyhgkToCoTxT4EH9IwKLHUjwKn9LzXdY5RW/HWAcOvSdVsETwyt0sVuYl8Na90YeR0HxE1OUrNlYQh5MfiYYxtRRbNp4i4hESiJrIztc7E06JYO9GkXVt5nCEOWvck2969tb3vzvKxe2Gr1AArscgfOVZaRU8la1ifDjpNr4ZT4eUS+zr8HYeVgT68fhM3jWpYfsbDhs7VBwGUAgkDMDc/CdPB9l8Ki3WkAze9VGjk5g3EeIvacyhRZT7xOviPpNrYuoRbMbdNYXjTOUeT7F/Z9hs2KxCqEdq+Ko00dS1JaDFcqhb24XF7c563ZuyaWz6dV2OZEpsbMbgaWyC/U92BgmNIEJZQTfrr1hs5ZQHOexB7wGrD8RHC8Jxw9mTAbqumcYb2a5uVFt3V097LyHprMW0ewmAxF95haVzxZBum+KWnaDQs0eWUR4E/ZHSQlsJicRgnubbtyy+F+B+cs7I27hReljaONRR7uISzkedr/wB098DLmOsbleDHbfaND/jNlVGUcamEbeL55e9/1TZgftX2e5y1HqYV+a4ik62PiVuB6z2MRjNnUqwtWpJWHSoiVB/cDLKfBeA2vQri9CtSrD/luj/EA3Euefx32XbNqm/s+6brQepS+QNvlJLyvDte0W52+MJcf/ECPWKy3lGjOZP9opHjkJ8dIS4il1UDpoR8Jn3R5gHzsYh8Ah/BbyuJJsqYTCVOIAPWmcny4TFW7OUr92ta/AMoPzU/pKbZ1PkWX5xf7I/LVt5gxnKz9ZvGX8G3ZVrXWqh8wwEy1ezlYcAr/wAjqfrNtLB4hPcdT4AkH5xi166++lx1tmj3v9HSOK+yqy8aT/0kj5RDKRxBHmCJ6ZtpoVscyN+ddLekKhjwdDVLDo1o/ZR9ceYFU9YYrT1gw9N792ix04qqk+olHYtFhrQI8aTn6Xj3X1vMU8WVNwSD1BI+k3Uu0dZR75P83f8ArOnT2HhlPfFa3RtPmBJX7O4Z9aVc0+qvZh6HiPnDtxq62EJ2pawDIh8QCD9Zoo9o1/GgtzsTfzEr/wDF3HcroT4jT4g/pEP2KxA4FG6WY/qJf5P+nSG18O3UeYH6GaaVekblKoHqy3+M8s+wcSrWNJ7+GoPqNJlqU3QkOpUjkwIPzj1n9W17OpgXPey5hxvYNf4cZhq0raFcvowM85Sxrr7rMPIkTWm2qot3ybG/e1+sZLBbHRKjrJaYG2zUY3Jv4EKR8xGptg80Q+ai/wARadNrORqtCEUu06Z407fysw+oM00zTf3Xt1DFNPmLw7f04EGXNKbNZh3WVvK9/pFthHBylTfoLEw7RZSwZYMI0WHFSPMESihHGGrFgws0ESxIizSw0CXIjvJKEki55o9CJFHjF7voZYpmcGzgT1h5iOkzZISosE0pryEYaA6fCIVQI1G6N8RBK3Y5RijpLZHHQ/WDvmH4flJCNO/K/mAYDJ/AD6CEuOPSH+0Oo+UkUiqfwW+U006YHC48jKp4tTyHqI1cSnNbeV5I1cUV5n1sf0ge30z7yI3XRLmGK9M+Em6ptzHqBJEE4Y8aRXxU2+hhU0ofgq1KfmSf1j/YUPT0gHYinmR6gx0m096Pcrq46MbfUGG1audDTSoPNDM37DI1DfGQYCqvDX1ijXo5v3mEVupCLf4xT7CwzjXD1KZ/hzxoSt4/GNXeczr6y0OaeyFE+7UqL/MoP6CCexI/DXv5p/5Trqz2/wDohA1B4+p/WPajrHDbsTU/DUU+YYfS8TV7KVV4sh8t4fos9MMQ45fHjGDG9RHvyXWPGfstwdHp38HCn52jxh8UnAVLeF2U/C4M9hvUbjY+YBtLZVYcAR6R70dI8cu06y8SfEOoP1jV2ueaU29CP1nrRTFrW06HWIfZlIm5prfyAl2n8WX+vPLtCkfepFf5Whb2ieBdfMAzr1NhUTwUj+UmIbs8nJmHwP6S2DKxrhlPu1FPnoZZwDcrHyMa/Z/o/wAV/wAGANjOODD+4fpLf+nCjhmHFTJNC4GsvBh5X/yJUt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467544" y="2060848"/>
          <a:ext cx="8280920" cy="3888432"/>
        </p:xfrm>
        <a:graphic>
          <a:graphicData uri="http://schemas.openxmlformats.org/drawingml/2006/table">
            <a:tbl>
              <a:tblPr/>
              <a:tblGrid>
                <a:gridCol w="6727312"/>
                <a:gridCol w="1553608"/>
              </a:tblGrid>
              <a:tr h="97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Aviazione Commerciale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– per lo 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sviluppo di metodologie e tecnologie  abilitanti per la progettazione e realizzazione del nuovo velivolo regionale; </a:t>
                      </a:r>
                      <a:endParaRPr lang="it-IT" sz="2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194" marR="66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194" marR="66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Aviazione Generale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– per lo sviluppo di tecniche di fabbricazione ed assemblaggio di velivoli leggeri per la Business &amp;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General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Aviation</a:t>
                      </a:r>
                      <a:endParaRPr lang="it-IT" sz="2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194" marR="661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194" marR="661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Spazio e i Vettori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– per la progettazione e lo sviluppo di piattaforme spaziali come i micro satelliti e </a:t>
                      </a: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delle tecnologie 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duali legate a vettori ed a sistemi per la logistica e le comunicazioni;</a:t>
                      </a:r>
                      <a:endParaRPr lang="it-IT" sz="2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194" marR="661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194" marR="661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Manutenzione e Trasformazione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 – per lo sviluppo di metodi di manutenzione e trasformazione utili alle nuove tecnologie e metodologie programmate nell’ambito del distretto</a:t>
                      </a:r>
                      <a:endParaRPr lang="it-IT" sz="2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194" marR="661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194" marR="661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08" name="Immagine 25" descr="imgres-3.jpeg"/>
          <p:cNvPicPr>
            <a:picLocks noChangeAspect="1" noChangeArrowheads="1"/>
          </p:cNvPicPr>
          <p:nvPr/>
        </p:nvPicPr>
        <p:blipFill>
          <a:blip r:embed="rId2" cstate="print"/>
          <a:srcRect t="29224" b="29224"/>
          <a:stretch>
            <a:fillRect/>
          </a:stretch>
        </p:blipFill>
        <p:spPr bwMode="auto">
          <a:xfrm>
            <a:off x="7308304" y="2204864"/>
            <a:ext cx="1019175" cy="472058"/>
          </a:xfrm>
          <a:prstGeom prst="rect">
            <a:avLst/>
          </a:prstGeom>
          <a:noFill/>
        </p:spPr>
      </p:pic>
      <p:pic>
        <p:nvPicPr>
          <p:cNvPr id="21507" name="Immagine 26" descr="imgres.jpeg"/>
          <p:cNvPicPr>
            <a:picLocks noChangeAspect="1" noChangeArrowheads="1"/>
          </p:cNvPicPr>
          <p:nvPr/>
        </p:nvPicPr>
        <p:blipFill>
          <a:blip r:embed="rId3" cstate="print"/>
          <a:srcRect t="20653" b="30980"/>
          <a:stretch>
            <a:fillRect/>
          </a:stretch>
        </p:blipFill>
        <p:spPr bwMode="auto">
          <a:xfrm>
            <a:off x="7308304" y="3212976"/>
            <a:ext cx="1050662" cy="504056"/>
          </a:xfrm>
          <a:prstGeom prst="rect">
            <a:avLst/>
          </a:prstGeom>
          <a:noFill/>
        </p:spPr>
      </p:pic>
      <p:pic>
        <p:nvPicPr>
          <p:cNvPr id="21506" name="Immagine 30" descr="astri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221088"/>
            <a:ext cx="1019175" cy="542925"/>
          </a:xfrm>
          <a:prstGeom prst="rect">
            <a:avLst/>
          </a:prstGeom>
          <a:noFill/>
        </p:spPr>
      </p:pic>
      <p:pic>
        <p:nvPicPr>
          <p:cNvPr id="21505" name="Immagine 29" descr="http://t0.gstatic.com/images?q=tbn:ANd9GcTNJNdnQlqNN9vrMz2GE807Z3a3uBo9lVXC_BJMmjPei5tUQM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085184"/>
            <a:ext cx="1019175" cy="581025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911622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it-IT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Il Distretto Tecnologico Aerospaziale della Regione Campania rappresenta un passo fondamentale verso la realizzazione e la gestione di 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un sistema di ricerca e di formazione “a rete” </a:t>
            </a:r>
            <a:r>
              <a:rPr lang="it-IT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in grado di dialogare, con soluzioni competitive, con attori di livello nazionale e internazionale promuovendo una visione tipicamente industriale e soprattutto 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orientata al mercato</a:t>
            </a:r>
            <a:r>
              <a:rPr lang="it-IT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80975" y="1568450"/>
            <a:ext cx="8901113" cy="560388"/>
          </a:xfrm>
          <a:prstGeom prst="rect">
            <a:avLst/>
          </a:prstGeom>
          <a:solidFill>
            <a:srgbClr val="0F429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ACARE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Advisory Council for Aviation Research and innovation in Europe</a:t>
            </a:r>
            <a:endParaRPr lang="en-US" sz="1400" b="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October 2002 : The Strategic Research Agenda (SRA)         5 Challenges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9862" y="2192989"/>
            <a:ext cx="1809850" cy="641350"/>
            <a:chOff x="127" y="1887"/>
            <a:chExt cx="997" cy="630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3381" name="Rectangle 9"/>
            <p:cNvSpPr>
              <a:spLocks noChangeArrowheads="1"/>
            </p:cNvSpPr>
            <p:nvPr/>
          </p:nvSpPr>
          <p:spPr bwMode="auto">
            <a:xfrm>
              <a:off x="127" y="1887"/>
              <a:ext cx="997" cy="6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it-IT" sz="140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3382" name="Text Box 10"/>
            <p:cNvSpPr txBox="1">
              <a:spLocks noChangeArrowheads="1"/>
            </p:cNvSpPr>
            <p:nvPr/>
          </p:nvSpPr>
          <p:spPr bwMode="auto">
            <a:xfrm>
              <a:off x="156" y="1977"/>
              <a:ext cx="952" cy="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Quality and Affordability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29734" y="2192989"/>
            <a:ext cx="1966202" cy="641350"/>
            <a:chOff x="1265" y="1887"/>
            <a:chExt cx="1117" cy="630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3379" name="Rectangle 12"/>
            <p:cNvSpPr>
              <a:spLocks noChangeArrowheads="1"/>
            </p:cNvSpPr>
            <p:nvPr/>
          </p:nvSpPr>
          <p:spPr bwMode="auto">
            <a:xfrm>
              <a:off x="1265" y="1887"/>
              <a:ext cx="1117" cy="6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it-IT" sz="140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3380" name="Text Box 13"/>
            <p:cNvSpPr txBox="1">
              <a:spLocks noChangeArrowheads="1"/>
            </p:cNvSpPr>
            <p:nvPr/>
          </p:nvSpPr>
          <p:spPr bwMode="auto">
            <a:xfrm>
              <a:off x="1293" y="2066"/>
              <a:ext cx="1074" cy="2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Environment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072807" y="2192989"/>
            <a:ext cx="1651321" cy="641350"/>
            <a:chOff x="1265" y="1887"/>
            <a:chExt cx="1117" cy="630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3377" name="Rectangle 15"/>
            <p:cNvSpPr>
              <a:spLocks noChangeArrowheads="1"/>
            </p:cNvSpPr>
            <p:nvPr/>
          </p:nvSpPr>
          <p:spPr bwMode="auto">
            <a:xfrm>
              <a:off x="1265" y="1887"/>
              <a:ext cx="1117" cy="6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it-IT" sz="140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3378" name="Text Box 16"/>
            <p:cNvSpPr txBox="1">
              <a:spLocks noChangeArrowheads="1"/>
            </p:cNvSpPr>
            <p:nvPr/>
          </p:nvSpPr>
          <p:spPr bwMode="auto">
            <a:xfrm>
              <a:off x="1294" y="2066"/>
              <a:ext cx="1073" cy="2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Safety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778968" y="2199402"/>
            <a:ext cx="1812500" cy="641350"/>
            <a:chOff x="3340" y="1887"/>
            <a:chExt cx="1117" cy="630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3375" name="Rectangle 18"/>
            <p:cNvSpPr>
              <a:spLocks noChangeArrowheads="1"/>
            </p:cNvSpPr>
            <p:nvPr/>
          </p:nvSpPr>
          <p:spPr bwMode="auto">
            <a:xfrm>
              <a:off x="3340" y="1887"/>
              <a:ext cx="1117" cy="6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it-IT" sz="140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3376" name="Text Box 19"/>
            <p:cNvSpPr txBox="1">
              <a:spLocks noChangeArrowheads="1"/>
            </p:cNvSpPr>
            <p:nvPr/>
          </p:nvSpPr>
          <p:spPr bwMode="auto">
            <a:xfrm>
              <a:off x="3351" y="1963"/>
              <a:ext cx="1072" cy="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Air Transport System Efficiency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662606" y="2197752"/>
            <a:ext cx="1365957" cy="641350"/>
            <a:chOff x="1265" y="1887"/>
            <a:chExt cx="1117" cy="630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3373" name="Rectangle 21"/>
            <p:cNvSpPr>
              <a:spLocks noChangeArrowheads="1"/>
            </p:cNvSpPr>
            <p:nvPr/>
          </p:nvSpPr>
          <p:spPr bwMode="auto">
            <a:xfrm>
              <a:off x="1265" y="1887"/>
              <a:ext cx="1117" cy="6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it-IT" sz="140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3374" name="Text Box 22"/>
            <p:cNvSpPr txBox="1">
              <a:spLocks noChangeArrowheads="1"/>
            </p:cNvSpPr>
            <p:nvPr/>
          </p:nvSpPr>
          <p:spPr bwMode="auto">
            <a:xfrm>
              <a:off x="1294" y="2069"/>
              <a:ext cx="1073" cy="2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Security</a:t>
              </a:r>
            </a:p>
          </p:txBody>
        </p:sp>
      </p:grp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176213" y="692150"/>
            <a:ext cx="8899525" cy="831850"/>
          </a:xfrm>
          <a:prstGeom prst="rect">
            <a:avLst/>
          </a:prstGeom>
          <a:solidFill>
            <a:srgbClr val="0F429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VISION 2020 (January 2001)</a:t>
            </a:r>
          </a:p>
          <a:p>
            <a:pPr>
              <a:lnSpc>
                <a:spcPct val="8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 To meet Society’s needs</a:t>
            </a:r>
          </a:p>
          <a:p>
            <a:pPr>
              <a:lnSpc>
                <a:spcPct val="8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 To achieve global leadership for Europe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179388" y="2955925"/>
            <a:ext cx="8899525" cy="503238"/>
          </a:xfrm>
          <a:prstGeom prst="rect">
            <a:avLst/>
          </a:prstGeom>
          <a:solidFill>
            <a:srgbClr val="0F429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1400">
                <a:solidFill>
                  <a:schemeClr val="bg1"/>
                </a:solidFill>
                <a:latin typeface="+mj-lt"/>
              </a:rPr>
              <a:t>October 2004 : The SRA 2         High level Target Concepts</a:t>
            </a:r>
            <a:endParaRPr lang="en-US" sz="140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91997" y="3513255"/>
            <a:ext cx="1294141" cy="631825"/>
            <a:chOff x="144" y="3383"/>
            <a:chExt cx="1083" cy="59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371" name="Rectangle 27"/>
            <p:cNvSpPr>
              <a:spLocks noChangeArrowheads="1"/>
            </p:cNvSpPr>
            <p:nvPr/>
          </p:nvSpPr>
          <p:spPr bwMode="auto">
            <a:xfrm>
              <a:off x="144" y="3383"/>
              <a:ext cx="1083" cy="59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it-IT" sz="130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3372" name="Text Box 28"/>
            <p:cNvSpPr txBox="1">
              <a:spLocks noChangeArrowheads="1"/>
            </p:cNvSpPr>
            <p:nvPr/>
          </p:nvSpPr>
          <p:spPr bwMode="auto">
            <a:xfrm>
              <a:off x="175" y="3405"/>
              <a:ext cx="1039" cy="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GB" sz="130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Very Low Cost ATS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563967" y="3513254"/>
            <a:ext cx="1440703" cy="630610"/>
            <a:chOff x="1386" y="3383"/>
            <a:chExt cx="1207" cy="59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369" name="Rectangle 30"/>
            <p:cNvSpPr>
              <a:spLocks noChangeArrowheads="1"/>
            </p:cNvSpPr>
            <p:nvPr/>
          </p:nvSpPr>
          <p:spPr bwMode="auto">
            <a:xfrm>
              <a:off x="1386" y="3383"/>
              <a:ext cx="1207" cy="59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it-IT" sz="130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3370" name="Text Box 31"/>
            <p:cNvSpPr txBox="1">
              <a:spLocks noChangeArrowheads="1"/>
            </p:cNvSpPr>
            <p:nvPr/>
          </p:nvSpPr>
          <p:spPr bwMode="auto">
            <a:xfrm>
              <a:off x="1417" y="3404"/>
              <a:ext cx="1162" cy="3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GB" sz="130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Ultra Green ATS</a:t>
              </a:r>
            </a:p>
          </p:txBody>
        </p:sp>
      </p:grpSp>
      <p:sp>
        <p:nvSpPr>
          <p:cNvPr id="13367" name="Rectangle 33"/>
          <p:cNvSpPr>
            <a:spLocks noChangeArrowheads="1"/>
          </p:cNvSpPr>
          <p:nvPr/>
        </p:nvSpPr>
        <p:spPr bwMode="auto">
          <a:xfrm>
            <a:off x="3076575" y="3513138"/>
            <a:ext cx="1535113" cy="630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endParaRPr lang="it-IT" sz="13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368" name="Text Box 34"/>
          <p:cNvSpPr txBox="1">
            <a:spLocks noChangeArrowheads="1"/>
          </p:cNvSpPr>
          <p:nvPr/>
        </p:nvSpPr>
        <p:spPr bwMode="auto">
          <a:xfrm>
            <a:off x="3098800" y="3567113"/>
            <a:ext cx="1455738" cy="573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sz="13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Highly Customer oriented ATS</a:t>
            </a:r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4685737" y="3511131"/>
            <a:ext cx="1476370" cy="632731"/>
            <a:chOff x="3798" y="3380"/>
            <a:chExt cx="1210" cy="6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365" name="Rectangle 36"/>
            <p:cNvSpPr>
              <a:spLocks noChangeArrowheads="1"/>
            </p:cNvSpPr>
            <p:nvPr/>
          </p:nvSpPr>
          <p:spPr bwMode="auto">
            <a:xfrm>
              <a:off x="3798" y="3380"/>
              <a:ext cx="1210" cy="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it-IT" sz="130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3366" name="Text Box 37"/>
            <p:cNvSpPr txBox="1">
              <a:spLocks noChangeArrowheads="1"/>
            </p:cNvSpPr>
            <p:nvPr/>
          </p:nvSpPr>
          <p:spPr bwMode="auto">
            <a:xfrm>
              <a:off x="3838" y="3424"/>
              <a:ext cx="1162" cy="3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GB" sz="13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Highly time-efficient ATS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6251934" y="3495792"/>
            <a:ext cx="1361560" cy="647700"/>
            <a:chOff x="4178" y="3360"/>
            <a:chExt cx="911" cy="52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178" y="3360"/>
              <a:ext cx="911" cy="52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it-IT" sz="130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3364" name="Text Box 40"/>
            <p:cNvSpPr txBox="1">
              <a:spLocks noChangeArrowheads="1"/>
            </p:cNvSpPr>
            <p:nvPr/>
          </p:nvSpPr>
          <p:spPr bwMode="auto">
            <a:xfrm>
              <a:off x="4200" y="3406"/>
              <a:ext cx="881" cy="3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GB" sz="130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Ultra Secure ATS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7700965" y="3499793"/>
            <a:ext cx="1361561" cy="649287"/>
            <a:chOff x="5136" y="3360"/>
            <a:chExt cx="911" cy="52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361" name="Rectangle 42"/>
            <p:cNvSpPr>
              <a:spLocks noChangeArrowheads="1"/>
            </p:cNvSpPr>
            <p:nvPr/>
          </p:nvSpPr>
          <p:spPr bwMode="auto">
            <a:xfrm>
              <a:off x="5136" y="3360"/>
              <a:ext cx="911" cy="52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it-IT" sz="130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3362" name="Text Box 43"/>
            <p:cNvSpPr txBox="1">
              <a:spLocks noChangeArrowheads="1"/>
            </p:cNvSpPr>
            <p:nvPr/>
          </p:nvSpPr>
          <p:spPr bwMode="auto">
            <a:xfrm>
              <a:off x="5158" y="3432"/>
              <a:ext cx="877" cy="2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GB" sz="130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22nd Century</a:t>
              </a:r>
            </a:p>
          </p:txBody>
        </p:sp>
      </p:grpSp>
      <p:sp>
        <p:nvSpPr>
          <p:cNvPr id="13328" name="AutoShape 44"/>
          <p:cNvSpPr>
            <a:spLocks noChangeArrowheads="1"/>
          </p:cNvSpPr>
          <p:nvPr/>
        </p:nvSpPr>
        <p:spPr bwMode="auto">
          <a:xfrm>
            <a:off x="3923928" y="1052736"/>
            <a:ext cx="1005259" cy="5159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endParaRPr lang="it-IT" sz="140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3333" name="Text Box 49"/>
          <p:cNvSpPr txBox="1">
            <a:spLocks noChangeArrowheads="1"/>
          </p:cNvSpPr>
          <p:nvPr/>
        </p:nvSpPr>
        <p:spPr bwMode="auto">
          <a:xfrm>
            <a:off x="655638" y="4718050"/>
            <a:ext cx="8159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fr-FR" sz="14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3334" name="Text Box 50"/>
          <p:cNvSpPr txBox="1">
            <a:spLocks noChangeArrowheads="1"/>
          </p:cNvSpPr>
          <p:nvPr/>
        </p:nvSpPr>
        <p:spPr bwMode="auto">
          <a:xfrm>
            <a:off x="481013" y="4497388"/>
            <a:ext cx="7620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fr-FR" sz="14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3335" name="Text Box 51"/>
          <p:cNvSpPr txBox="1">
            <a:spLocks noChangeArrowheads="1"/>
          </p:cNvSpPr>
          <p:nvPr/>
        </p:nvSpPr>
        <p:spPr bwMode="auto">
          <a:xfrm>
            <a:off x="168275" y="4248150"/>
            <a:ext cx="8891588" cy="19891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defRPr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OBIETTIVI QUANTITATIVI</a:t>
            </a:r>
          </a:p>
          <a:p>
            <a:pPr marL="190500" indent="-1905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it-IT" sz="1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Dimezzare il tempo di progettazione e produzione</a:t>
            </a:r>
          </a:p>
          <a:p>
            <a:pPr marL="190500" indent="-1905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it-IT" sz="1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Ridurre i tempi di manutenzione</a:t>
            </a:r>
          </a:p>
          <a:p>
            <a:pPr marL="190500" indent="-1905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it-IT" sz="1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Rendere competitiva l’intera catena del valore</a:t>
            </a:r>
          </a:p>
          <a:p>
            <a:pPr marL="190500" indent="-1905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it-IT" sz="1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Ridurre i costi dei viaggi</a:t>
            </a:r>
          </a:p>
          <a:p>
            <a:pPr marL="190500" indent="-1905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it-IT" sz="1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Taglio del 50% delle emissioni di CO2 (20% dal velivolo, 20% dal motore, 10% dal sistema ATM)</a:t>
            </a:r>
          </a:p>
          <a:p>
            <a:pPr marL="190500" indent="-1905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it-IT" sz="1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Taglio dell’80% delle emissioni di </a:t>
            </a:r>
            <a:r>
              <a:rPr lang="it-IT" sz="1400" b="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NOx</a:t>
            </a:r>
            <a:endParaRPr lang="it-IT" sz="1400" b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90500" indent="-1905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it-IT" sz="1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Taglio del 50% del rumore esterno percepito</a:t>
            </a:r>
          </a:p>
          <a:p>
            <a:pPr marL="190500" indent="-1905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/>
            </a:pPr>
            <a:r>
              <a:rPr lang="it-IT" sz="1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Riduzione di 5 volte degli incidenti</a:t>
            </a:r>
            <a:endParaRPr lang="en-GB" sz="1400" b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228600" y="0"/>
            <a:ext cx="89154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Strategia internazionale </a:t>
            </a:r>
            <a:r>
              <a:rPr lang="it-IT" sz="28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DAC - ACARE</a:t>
            </a:r>
            <a:endParaRPr lang="it-IT" sz="28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310" name="Rettangolo arrotondato 47"/>
          <p:cNvSpPr>
            <a:spLocks noChangeArrowheads="1"/>
          </p:cNvSpPr>
          <p:nvPr/>
        </p:nvSpPr>
        <p:spPr bwMode="auto">
          <a:xfrm>
            <a:off x="48196" y="2144713"/>
            <a:ext cx="9072562" cy="7683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ggetto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648" y="3717032"/>
            <a:ext cx="2915816" cy="20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0" y="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800" dirty="0" smtClean="0">
                <a:solidFill>
                  <a:schemeClr val="bg1"/>
                </a:solidFill>
                <a:latin typeface="Calibri" pitchFamily="34" charset="0"/>
              </a:rPr>
              <a:t>La costruzione dei progetti del DAC</a:t>
            </a:r>
            <a:endParaRPr lang="it-IT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0" name="Diagramma 9"/>
          <p:cNvGraphicFramePr/>
          <p:nvPr/>
        </p:nvGraphicFramePr>
        <p:xfrm>
          <a:off x="-828675" y="836613"/>
          <a:ext cx="6095556" cy="417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6" name="Freccia circolare in su 12"/>
          <p:cNvSpPr>
            <a:spLocks noChangeArrowheads="1"/>
          </p:cNvSpPr>
          <p:nvPr/>
        </p:nvSpPr>
        <p:spPr bwMode="auto">
          <a:xfrm>
            <a:off x="2626986" y="5084737"/>
            <a:ext cx="3168419" cy="1152545"/>
          </a:xfrm>
          <a:prstGeom prst="curvedUpArrow">
            <a:avLst>
              <a:gd name="adj1" fmla="val 24986"/>
              <a:gd name="adj2" fmla="val 49984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0"/>
          </a:p>
        </p:txBody>
      </p:sp>
      <p:sp>
        <p:nvSpPr>
          <p:cNvPr id="15367" name="Rettangolo 13"/>
          <p:cNvSpPr>
            <a:spLocks noChangeArrowheads="1"/>
          </p:cNvSpPr>
          <p:nvPr/>
        </p:nvSpPr>
        <p:spPr bwMode="auto">
          <a:xfrm>
            <a:off x="1547565" y="6237282"/>
            <a:ext cx="5544733" cy="33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0F429D"/>
                </a:solidFill>
              </a:rPr>
              <a:t>DAI FABBISOGNI AI PROGRAMMI STRATEGICI</a:t>
            </a:r>
          </a:p>
        </p:txBody>
      </p:sp>
      <p:sp>
        <p:nvSpPr>
          <p:cNvPr id="15368" name="Triangolo isoscele 16"/>
          <p:cNvSpPr>
            <a:spLocks noChangeArrowheads="1"/>
          </p:cNvSpPr>
          <p:nvPr/>
        </p:nvSpPr>
        <p:spPr bwMode="auto">
          <a:xfrm>
            <a:off x="3923928" y="980978"/>
            <a:ext cx="3743003" cy="345613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0"/>
          </a:p>
        </p:txBody>
      </p:sp>
      <p:sp>
        <p:nvSpPr>
          <p:cNvPr id="15369" name="Rettangolo arrotondato 19"/>
          <p:cNvSpPr>
            <a:spLocks noChangeArrowheads="1"/>
          </p:cNvSpPr>
          <p:nvPr/>
        </p:nvSpPr>
        <p:spPr bwMode="auto">
          <a:xfrm>
            <a:off x="6011587" y="836712"/>
            <a:ext cx="1655319" cy="3000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F429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0">
                <a:solidFill>
                  <a:srgbClr val="0F429D"/>
                </a:solidFill>
              </a:rPr>
              <a:t>CERVIA</a:t>
            </a:r>
            <a:endParaRPr lang="it-IT" sz="2400" b="0">
              <a:solidFill>
                <a:srgbClr val="0F429D"/>
              </a:solidFill>
            </a:endParaRPr>
          </a:p>
        </p:txBody>
      </p:sp>
      <p:sp>
        <p:nvSpPr>
          <p:cNvPr id="15370" name="Rettangolo arrotondato 20"/>
          <p:cNvSpPr>
            <a:spLocks noChangeArrowheads="1"/>
          </p:cNvSpPr>
          <p:nvPr/>
        </p:nvSpPr>
        <p:spPr bwMode="auto">
          <a:xfrm>
            <a:off x="6011587" y="1182723"/>
            <a:ext cx="1655319" cy="301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F429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0">
                <a:solidFill>
                  <a:srgbClr val="0F429D"/>
                </a:solidFill>
              </a:rPr>
              <a:t>SIFUR</a:t>
            </a:r>
            <a:endParaRPr lang="it-IT" sz="2400" b="0">
              <a:solidFill>
                <a:srgbClr val="0F429D"/>
              </a:solidFill>
            </a:endParaRPr>
          </a:p>
        </p:txBody>
      </p:sp>
      <p:sp>
        <p:nvSpPr>
          <p:cNvPr id="15371" name="Rettangolo arrotondato 21"/>
          <p:cNvSpPr>
            <a:spLocks noChangeArrowheads="1"/>
          </p:cNvSpPr>
          <p:nvPr/>
        </p:nvSpPr>
        <p:spPr bwMode="auto">
          <a:xfrm>
            <a:off x="6011587" y="1544750"/>
            <a:ext cx="1655319" cy="3000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F429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0">
                <a:solidFill>
                  <a:srgbClr val="0F429D"/>
                </a:solidFill>
              </a:rPr>
              <a:t>TECMA</a:t>
            </a:r>
            <a:endParaRPr lang="it-IT" sz="2400" b="0">
              <a:solidFill>
                <a:srgbClr val="0F429D"/>
              </a:solidFill>
            </a:endParaRPr>
          </a:p>
        </p:txBody>
      </p:sp>
      <p:sp>
        <p:nvSpPr>
          <p:cNvPr id="15372" name="Rettangolo arrotondato 22"/>
          <p:cNvSpPr>
            <a:spLocks noChangeArrowheads="1"/>
          </p:cNvSpPr>
          <p:nvPr/>
        </p:nvSpPr>
        <p:spPr bwMode="auto">
          <a:xfrm>
            <a:off x="6011587" y="1890761"/>
            <a:ext cx="1655319" cy="301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F429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0">
                <a:solidFill>
                  <a:srgbClr val="0F429D"/>
                </a:solidFill>
              </a:rPr>
              <a:t>TABASCO</a:t>
            </a:r>
            <a:endParaRPr lang="it-IT" sz="2400" b="0">
              <a:solidFill>
                <a:srgbClr val="0F429D"/>
              </a:solidFill>
            </a:endParaRPr>
          </a:p>
        </p:txBody>
      </p:sp>
      <p:sp>
        <p:nvSpPr>
          <p:cNvPr id="15373" name="Rettangolo arrotondato 23"/>
          <p:cNvSpPr>
            <a:spLocks noChangeArrowheads="1"/>
          </p:cNvSpPr>
          <p:nvPr/>
        </p:nvSpPr>
        <p:spPr bwMode="auto">
          <a:xfrm>
            <a:off x="6011587" y="2238500"/>
            <a:ext cx="1655319" cy="3000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F429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0">
                <a:solidFill>
                  <a:srgbClr val="0F429D"/>
                </a:solidFill>
              </a:rPr>
              <a:t>TELEMACO</a:t>
            </a:r>
            <a:endParaRPr lang="it-IT" sz="2400" b="0">
              <a:solidFill>
                <a:srgbClr val="0F429D"/>
              </a:solidFill>
            </a:endParaRPr>
          </a:p>
        </p:txBody>
      </p:sp>
      <p:sp>
        <p:nvSpPr>
          <p:cNvPr id="15374" name="Rettangolo arrotondato 24"/>
          <p:cNvSpPr>
            <a:spLocks noChangeArrowheads="1"/>
          </p:cNvSpPr>
          <p:nvPr/>
        </p:nvSpPr>
        <p:spPr bwMode="auto">
          <a:xfrm>
            <a:off x="6011587" y="2584511"/>
            <a:ext cx="1655319" cy="301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F429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0">
                <a:solidFill>
                  <a:srgbClr val="0F429D"/>
                </a:solidFill>
              </a:rPr>
              <a:t>IMM</a:t>
            </a:r>
            <a:endParaRPr lang="it-IT" sz="2400" b="0">
              <a:solidFill>
                <a:srgbClr val="0F429D"/>
              </a:solidFill>
            </a:endParaRPr>
          </a:p>
        </p:txBody>
      </p:sp>
      <p:sp>
        <p:nvSpPr>
          <p:cNvPr id="15375" name="Rettangolo arrotondato 25"/>
          <p:cNvSpPr>
            <a:spLocks noChangeArrowheads="1"/>
          </p:cNvSpPr>
          <p:nvPr/>
        </p:nvSpPr>
        <p:spPr bwMode="auto">
          <a:xfrm>
            <a:off x="6011587" y="2924744"/>
            <a:ext cx="1655319" cy="3000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F429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0">
                <a:solidFill>
                  <a:srgbClr val="0F429D"/>
                </a:solidFill>
              </a:rPr>
              <a:t>CAPRI</a:t>
            </a:r>
            <a:endParaRPr lang="it-IT" sz="2400" b="0">
              <a:solidFill>
                <a:srgbClr val="0F429D"/>
              </a:solidFill>
            </a:endParaRPr>
          </a:p>
        </p:txBody>
      </p:sp>
      <p:sp>
        <p:nvSpPr>
          <p:cNvPr id="15376" name="Rettangolo arrotondato 26"/>
          <p:cNvSpPr>
            <a:spLocks noChangeArrowheads="1"/>
          </p:cNvSpPr>
          <p:nvPr/>
        </p:nvSpPr>
        <p:spPr bwMode="auto">
          <a:xfrm>
            <a:off x="6013025" y="3931884"/>
            <a:ext cx="1655319" cy="301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F429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0" dirty="0">
                <a:solidFill>
                  <a:srgbClr val="0F429D"/>
                </a:solidFill>
              </a:rPr>
              <a:t>SHELTER</a:t>
            </a:r>
          </a:p>
        </p:txBody>
      </p:sp>
      <p:sp>
        <p:nvSpPr>
          <p:cNvPr id="15377" name="Rettangolo arrotondato 26"/>
          <p:cNvSpPr>
            <a:spLocks noChangeArrowheads="1"/>
          </p:cNvSpPr>
          <p:nvPr/>
        </p:nvSpPr>
        <p:spPr bwMode="auto">
          <a:xfrm>
            <a:off x="6012331" y="3593389"/>
            <a:ext cx="1655319" cy="301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F429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0">
                <a:solidFill>
                  <a:srgbClr val="0F429D"/>
                </a:solidFill>
              </a:rPr>
              <a:t>MAVER</a:t>
            </a:r>
            <a:endParaRPr lang="it-IT" sz="2400" b="0">
              <a:solidFill>
                <a:srgbClr val="0F429D"/>
              </a:solidFill>
            </a:endParaRPr>
          </a:p>
        </p:txBody>
      </p:sp>
      <p:sp>
        <p:nvSpPr>
          <p:cNvPr id="15378" name="Rettangolo arrotondato 26"/>
          <p:cNvSpPr>
            <a:spLocks noChangeArrowheads="1"/>
          </p:cNvSpPr>
          <p:nvPr/>
        </p:nvSpPr>
        <p:spPr bwMode="auto">
          <a:xfrm>
            <a:off x="6012331" y="4266524"/>
            <a:ext cx="1655319" cy="301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F429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0" dirty="0">
                <a:solidFill>
                  <a:srgbClr val="0F429D"/>
                </a:solidFill>
              </a:rPr>
              <a:t>AUTOTECH</a:t>
            </a:r>
            <a:endParaRPr lang="it-IT" sz="2400" b="0" dirty="0">
              <a:solidFill>
                <a:srgbClr val="0F429D"/>
              </a:solidFill>
            </a:endParaRPr>
          </a:p>
        </p:txBody>
      </p:sp>
      <p:sp>
        <p:nvSpPr>
          <p:cNvPr id="15379" name="Rettangolo arrotondato 26"/>
          <p:cNvSpPr>
            <a:spLocks noChangeArrowheads="1"/>
          </p:cNvSpPr>
          <p:nvPr/>
        </p:nvSpPr>
        <p:spPr bwMode="auto">
          <a:xfrm>
            <a:off x="6012331" y="3263576"/>
            <a:ext cx="1655319" cy="301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F429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0">
                <a:solidFill>
                  <a:srgbClr val="0F429D"/>
                </a:solidFill>
              </a:rPr>
              <a:t>MISTRAL</a:t>
            </a:r>
            <a:endParaRPr lang="it-IT" sz="2400" b="0">
              <a:solidFill>
                <a:srgbClr val="0F429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 </a:t>
            </a:r>
            <a:r>
              <a:rPr lang="it-IT" sz="28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primi passi del DAC</a:t>
            </a:r>
            <a:endParaRPr lang="it-IT" sz="28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83768" y="692696"/>
            <a:ext cx="423712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chemeClr val="accent1">
                    <a:lumMod val="75000"/>
                  </a:schemeClr>
                </a:solidFill>
              </a:rPr>
              <a:t>Valore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</a:rPr>
              <a:t>complessivo circa: 120.000 </a:t>
            </a:r>
            <a:r>
              <a:rPr lang="it-IT" sz="1800" dirty="0" err="1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</a:rPr>
              <a:t>€</a:t>
            </a:r>
            <a:endParaRPr lang="it-IT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8" name="AutoShape 6" descr="data:image/jpg;base64,/9j/4AAQSkZJRgABAQAAAQABAAD/2wCEAAkGBhIQEA8UEBIUDw8PDw8PDw8QFA8QDw8QFBAVFBQQFRQXHCceFxkjGRQUHy8gJCcqLCwsFR4xNTAqNSYrLCkBCQoKDgwOFA8PGiwcHBwpKSkpKSkpKSkpKSkpLCkpKSwpLCkpKSkpKSkpKSkpLCkpKSkpKSwpKSkpLCkpKSkpKf/AABEIAMABBwMBIgACEQEDEQH/xAAbAAACAwEBAQAAAAAAAAAAAAACAwABBAUGB//EAEAQAAIBAgMFBQUFBwIHAQAAAAECAAMRBBIhBRMxQVEGImFxgRQykaGxByNCUsEVM2JykqLRguE0Y7LC4vDxFv/EABoBAQEBAQEBAQAAAAAAAAAAAAEAAgMEBgX/xAAhEQEBAQACAgMBAQEBAAAAAAAAARECEiExAxNBUSJhBP/aAAwDAQACEQMRAD8A8duZNxN26k3U+qfhsO5k3M3bqTdSDDuZe4m4Upe6kWDcybmbtzL3MEwbmXuZu3Um6ktYdxL3M3ClJuZHWIUJe5m0UpYozK1iFCEKM2ClCFKB1i3Mm4m7cyxQgmLcSxRm4UZYoyOsIoQhQm4UYW4kdYRQhChNooQhRgtYhQhDDzcKMIUJLWD2eWMPOgKELcQOsC4eMGHm1aEMUZk6w+zyvZp0txL3EKXMGHknS3MuZTh7uTdzVu5N3PTrhjLu5e7mndybuWrGfdyCnNGSXklpZ93Ju5pySZIamfdy91NGSXkloZt1Ju4dOupVDw3lsgPE3F/pHinDVjNupe6mndy93LVjNupYpynx9IHLnDP+RL1Kn9CXPym3C4OrUI+4qqpv33VUA0J1UtmHC3DmJi/Lxni1ufHyv4yilC3U2VME6BSylQwBF7X8j0PhACRnKXzBme2fdS93NISTdS1M4pwgkdu4QSWooJL3UeEjFSGnGYUowU47dwgkNOFClCFKOCQwkNOEClLFOaBThCnM2nCRThbqaFSWEmexxl3ck17uSZ0vO5JMkeEl5J6tccZ8kmSaMkmSGrD8JsR6gDEhVPA2JJHUATUvZ2oKlkq2RlbvGjRbI1rLfMSTqb6WGkdsvaIVQjnKBfK/K35T/mdhWIseIPArqDPJ8vLluV6OHHj7L2X2WzgpihSdgoKVqC7ip0OZR3TyPxmTHdhHBO4qLUt+B+4/x4H5TdiqxqJUQVGpmojUy62DqCLaXHjPP7N2djcG6bjEGpQAYPRYnK1qWVLK1wneUXK/n8JxnPnx9V0vDjyY8Xs2pRNqqNTP8Q0PkeBnN2piTSpvUGQ5BfK5KhjyUEczwnaxvarEU85qnJvLA0in3RcJrqRde8RfU30te4nD2g6Ys56qH2ajmG7AzUhU75zVAALMEp8CNC1uN51v/o5ZlnlifB538L7H1KFbDtVrbwV6f3SJSVKihQBZQb6MeJvYnTwnQx9KoCow1I4jMXF2K0cgVrXYG518Lzo9itj1aVFaSrSCqz57ZL33jLc5efdtr+W3Kb9rrumVSgDWzEjOq6k+6b69bzn8fP5L4lb58eE82OBR7O4yoL1K9HDrzFBDWcf6n0/tmxOxmHADV3qYq/DfVrIxv+QEJ8ppbaL2sv3d75ihbvdOJ09Jgx20FDA1XLVH91QGeq9tO6igseXATp9dvnnWPsnrjHUo18PQGWjSC20tTC0008uMXW2vUPu9y5/Dfh014ek5D7SamM1ShUog23bVkJRuNy4RsyeAvfwHPRRwdfELvTWp0qRIUnDUAKYbja7u9vgIy8ONmTVZyvm3BPdjdiWPUkkyxTj8PgKdNgzVq9cj8LblaZ05hUEOoAScoyjoTe07ceW/mOV45+6zinL3UcFhhJrRjOKULdTQKcMJDTjLu4QSaN3IKUNWFBJeSPFOXkhqICRipDCQ1WFqCEhLTjQkYqTFrRQpwxSjQkPJMWtYz7uSaMkqGrHmQkvJG5JMk9euWFZJeSNyS8stWAp7HpuL1MZUH8FKmtH0vZm+DR+BwWGw9RHptXuA2dd7VqCrfQZ872NtdLc4vLLyzjfjl9unez014TbDBbVlFRs76qAhyZjlvbQm1hy4TfQxlN7BWyk6BX016X4Ti5ZeWP1wd69BXQEFXprUFiLOobiCptfhoSPWZ9i0tzvAtOlSpNZyimozK2tx3tAvMWt7zadceH2k66Hvjo17+hisRWqVSPvEoAHX7o1s6/lYFtPMThy+Ous5vT0cHQragBHYGz0ju6mquMwYcf3rnW+rXmrE4GrYginiU7xFOuoVhfeMAtQC3E0luRwU8zOLTxCX7tQX8e79Z06W1nUa94deXpOPL47+NzkyVuztB2IC1sO/eIU2emwBb3X1HurmsTzE14bs7Rw+ZmqMQNDnKqq621t49THNtcFHsCWykZR7xuLaA8Y2vtGklCpUrAFGBOR1sXuAAhU8zbgeusLy+T1bok4+3k9qbWq0sVWJw7U9n0MPWc1iiXr1KaBsyM17gsyUwNM2Ym/dtM1TE0q1OlUpUty1QPvALqr5XKioBpcEhje3Ua8YvCY5D+6c4QkgtRe9bBVLG9rMCU9QR4iacVhWXLmRaalRkFM5qVuJyNc3FyTx5z08OF48prPPlLxZQssLDyyws9GuAQsILCCwgsNWBAhhYQEYqzOtAVYaqIYSGFhqL3cs0o4CXlhqZ93LVI4pLVZm1KVIwU5aiMWYtbkLyQgsbllZZnXSQvLLjMskNPV5rLJlhy7T1682F5JeSMly1YVlkyx1pMstWFBZeWNyy8ktWFZZeWMySZJacLyQ6Tsvukr5G0LJLCy1YYMfU6g+YWY8Xh96b1CxtwF7KPIcpoyywsPCc/8AZKfxfGdJKzCitEaUlbMBzLG+pPPiZQWWFlfJLCQhTjFWGFhqKCSwkcBDAhpwkJDVY0JDFOGjC1WGKcNacaqTNpwkU5e7mkJCFGZtOMuSQJNRw8E0oaepGWHaMFOFu4a1JhYktGZJMsK1AiXDyyplt5zJJkjQJdp6debCskmSPtJaWrCMsvLHZZMstWFAQrQ8kvLLVgckmWGBLIlowu0u0LLLyxIcsgSFLEligkvLClwOBtLtLhASSgsMCQCEBBLAjFSUqxqrMWlFWGBLEJRMWmIJcICEqTGtyIhjAw5yssq0GzRSU/7Q/Yr8D8ZnBIjUrkTN38Pgz2KQYCGmLj0riZ7cmusZv2Y0k6VOtJMfZT0jwe7kyR0ue3XmwnJJlj9JMolowjLLyR2STJHssJyy8sZlkyy1YXaXaHkkyx0YDLLywMVTcowpsEqFTkdlzqrciVuLieeO1do4f9/hExaDjVwTkPbqaL6k+UzeWNTjr0mWTJODge3eCqNlaocNV50sUpoMD0u3d+c9BTYMAVIZTwYEFT5EaRnOX0LLPassmWMtLmtBYWWBDMsS1BAhS7QssFiLGqYsLDAmKcMDQw0VCEzSeLQhM4MMNMukPlReeXnmSKGDF54QeFRgWMVYtWjVaZrUNQmSRWkmcaeWklqkLLPX2jh1DIDLySBZdoMqXl3ktJaWxLBhqYqEpkjhaQoIIMK8kE05W7h3kimLH7Ho4gWr0krCxAFRQ1vK/CebrfZvTQlsFXr4B+NqTs9K/ijG5HrPYyxC8ZfZnKx4apW2xgwS60No0l4sh3Fe3W2g+Rh4f7S8MGyYqnWwNTmtdGy+jAX+IE9sRMW1mw+7tiRTamdAtVQ+Y9FUgknymcs9U7L7jn47aVOvh2OHqpWzNSQGmyvq1RVF7cOPOdMlaSi5sAAovzsOXWfPk2Psylit5lqKabZxutKK5WBBZdW0tYgC09vsjaWCxlS6VVq1DrYnMUHghykD05zM+T+q8P46CNcAjgReHNWJ2TWDLukSpTJOb7zdunSylSG/qE4uI25Tom2JWrhDe18TTenSPlWF6Z/qmvs40dLHRENTFUaisqshDowurqQysOoI0IjBFkUIGBeFBMWO2W1RsyYivQawFqbU2p6czTqKy38rTI2G2jT/AHdfDYkflr0XoOf9dJiP7J194AbEi54DnDBmLG5Xn6naWvR/4zDrhaZuoxaVlr0Fcg5cyZVfUjp6iaMD262fUCqMUq1gchFZWoByNM6lwFIJ4WJ4zD2prY0Ovs9NMRhyoV6Vr1C1zmJHE6W4X56Tp7I2Rh/Z1Hs6ItUZ6lJ1V1znjoRa3pK8fGyt67CkEAg3B4Eag+RlgTgjsZh0JOGNXBNxvhKj0kv40jemf6ZqwuFxtNlBr0sTSuM29pmjiAt9SGpnIx81Xzmdqx1gIYhKIwLMmQKkyRyrJDWnnQJcEVF5H5iGFnXXNUqHkMrLDYlSWhZJMstiARJaMyyZI6gCS8IrKyx0YmaXmlZZVo6sHmkzQLyAx7DqZeZquCQ1FqsLsgyp/Dx73nrHXlOTbTjM8rsMmD/ZFDEKVq01cPa5Is1+RzDUHxBnm3+zzA+0VaFHf0arYfNvFO9oU1aoCM2Y3BJp6C/Wd+njcpF9PpOjh9oqx149f95xsdJ4Zexux8bg3NLEVBiMNu7JUDklHDsRZW1AKmx4+6J69stjfUWJI43H6zzXaV674WoMIC1V7JdXFNqaXu7qebWBAHVh0nntk4zHYdMRvqr2WpR3Xtih7JlJq99QpIzMqKbtc5esOunf17qngaTICihVI0AGS3K2UTJitlgC41/98J88p7fXDWSlVxFMq6qwUB0v92zqEfLcAYd0vf8AHU4Bbnv7TfH0UvUqLibLlUJ90zNumuSotfvBeXA/CmxWRl7R9rcPgVzPnqDOqEUlDkEgknUgWFpm2V9oWAxBsuIRG5LWvRJ8O/YX8iZyqlbXLUVl1I1FxYFR/wBw5Tdj9g7GamEqouJxL3CphVLYp2vYqoTUag+9YTfblGOvF20XPibjvKtBSCNQSzMBa3HQGbqlSzZTo3TmPPpPj32cbYfDY+pQDJh8K7sjucjNdC+7XfC6hjmsWGnTlPpW1MeyJirYMVSaVQCkzsWrqQwJdj7oYA6g8DfnaXfYemUjYPave1iyd6nUxJo4XIaZWrSpoDXqPcE6FlYWPBgNNZ6W8+aYb7QsPQqh8RgMRgLU2pBaaq+HXPV3jMui2ueNr8B0nqdnfaBs6vbJiqak/hq3ot/eAPnLtDZXpAYYaZ6dQMMykMp4MpDKfUaQ7SZPDwxVmcGXeBaBWlzNeXLGniRWjFrnrBfZVYfgb0BP0iGw7rxUj0InftK8Oco3rjHHM/Exy7Vcc7+djOVZxyP+Zd24kED1hcal5O0m2W6KfS30mijtcX7ygjw4/OedFUwlrzN4xuc69KNp0/yH4yxjaZ5svwM86mJ8Y9MZbgZnrGpyd8VVNrOpv17v1jd35HyIP0nGp7acWHdNuqoT9JqpbVpMpFSmM3JkAAPgR/iZssdJY37k81I9DKNETL7VQ0Ks6aai7aN0B6Tdh03gBp1g1uKMVDfA8ZnbDmleywThyJrAqMdFVrcct9fHutBao44oB5lh9RLvV1YyhgkToCoTxT4EH9IwKLHUjwKn9LzXdY5RW/HWAcOvSdVsETwyt0sVuYl8Na90YeR0HxE1OUrNlYQh5MfiYYxtRRbNp4i4hESiJrIztc7E06JYO9GkXVt5nCEOWvck2969tb3vzvKxe2Gr1AArscgfOVZaRU8la1ifDjpNr4ZT4eUS+zr8HYeVgT68fhM3jWpYfsbDhs7VBwGUAgkDMDc/CdPB9l8Ki3WkAze9VGjk5g3EeIvacyhRZT7xOviPpNrYuoRbMbdNYXjTOUeT7F/Z9hs2KxCqEdq+Ko00dS1JaDFcqhb24XF7c563ZuyaWz6dV2OZEpsbMbgaWyC/U92BgmNIEJZQTfrr1hs5ZQHOexB7wGrD8RHC8Jxw9mTAbqumcYb2a5uVFt3V097LyHprMW0ewmAxF95haVzxZBum+KWnaDQs0eWUR4E/ZHSQlsJicRgnubbtyy+F+B+cs7I27hReljaONRR7uISzkedr/wB098DLmOsbleDHbfaND/jNlVGUcamEbeL55e9/1TZgftX2e5y1HqYV+a4ik62PiVuB6z2MRjNnUqwtWpJWHSoiVB/cDLKfBeA2vQri9CtSrD/luj/EA3Euefx32XbNqm/s+6brQepS+QNvlJLyvDte0W52+MJcf/ECPWKy3lGjOZP9opHjkJ8dIS4il1UDpoR8Jn3R5gHzsYh8Ah/BbyuJJsqYTCVOIAPWmcny4TFW7OUr92ta/AMoPzU/pKbZ1PkWX5xf7I/LVt5gxnKz9ZvGX8G3ZVrXWqh8wwEy1ezlYcAr/wAjqfrNtLB4hPcdT4AkH5xi166++lx1tmj3v9HSOK+yqy8aT/0kj5RDKRxBHmCJ6ZtpoVscyN+ddLekKhjwdDVLDo1o/ZR9ceYFU9YYrT1gw9N792ix04qqk+olHYtFhrQI8aTn6Xj3X1vMU8WVNwSD1BI+k3Uu0dZR75P83f8ArOnT2HhlPfFa3RtPmBJX7O4Z9aVc0+qvZh6HiPnDtxq62EJ2pawDIh8QCD9Zoo9o1/GgtzsTfzEr/wDF3HcroT4jT4g/pEP2KxA4FG6WY/qJf5P+nSG18O3UeYH6GaaVekblKoHqy3+M8s+wcSrWNJ7+GoPqNJlqU3QkOpUjkwIPzj1n9W17OpgXPey5hxvYNf4cZhq0raFcvowM85Sxrr7rMPIkTWm2qot3ybG/e1+sZLBbHRKjrJaYG2zUY3Jv4EKR8xGptg80Q+ai/wARadNrORqtCEUu06Z407fysw+oM00zTf3Xt1DFNPmLw7f04EGXNKbNZh3WVvK9/pFthHBylTfoLEw7RZSwZYMI0WHFSPMESihHGGrFgws0ESxIizSw0CXIjvJKEki55o9CJFHjF7voZYpmcGzgT1h5iOkzZISosE0pryEYaA6fCIVQI1G6N8RBK3Y5RijpLZHHQ/WDvmH4flJCNO/K/mAYDJ/AD6CEuOPSH+0Oo+UkUiqfwW+U006YHC48jKp4tTyHqI1cSnNbeV5I1cUV5n1sf0ge30z7yI3XRLmGK9M+Em6ptzHqBJEE4Y8aRXxU2+hhU0ofgq1KfmSf1j/YUPT0gHYinmR6gx0m096Pcrq46MbfUGG1audDTSoPNDM37DI1DfGQYCqvDX1ijXo5v3mEVupCLf4xT7CwzjXD1KZ/hzxoSt4/GNXeczr6y0OaeyFE+7UqL/MoP6CCexI/DXv5p/5Trqz2/wDohA1B4+p/WPajrHDbsTU/DUU+YYfS8TV7KVV4sh8t4fos9MMQ45fHjGDG9RHvyXWPGfstwdHp38HCn52jxh8UnAVLeF2U/C4M9hvUbjY+YBtLZVYcAR6R70dI8cu06y8SfEOoP1jV2ueaU29CP1nrRTFrW06HWIfZlIm5prfyAl2n8WX+vPLtCkfepFf5Whb2ieBdfMAzr1NhUTwUj+UmIbs8nJmHwP6S2DKxrhlPu1FPnoZZwDcrHyMa/Z/o/wAV/wAGANjOODD+4fpLf+nCjhmHFTJNC4GsvBh5X/yJUt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389" name="AutoShape 8" descr="data:image/jpg;base64,/9j/4AAQSkZJRgABAQAAAQABAAD/2wCEAAkGBhIQEA8UEBIUDw8PDw8PDw8QFA8QDw8QFBAVFBQQFRQXHCceFxkjGRQUHy8gJCcqLCwsFR4xNTAqNSYrLCkBCQoKDgwOFA8PGiwcHBwpKSkpKSkpKSkpKSkpLCkpKSwpLCkpKSkpKSkpKSkpLCkpKSkpKSwpKSkpLCkpKSkpKf/AABEIAMABBwMBIgACEQEDEQH/xAAbAAACAwEBAQAAAAAAAAAAAAACAwABBAUGB//EAEAQAAIBAgMFBQUFBwIHAQAAAAECAAMRBBIhBRMxQVEGImFxgRQykaGxByNCUsEVM2JykqLRguE0Y7LC4vDxFv/EABoBAQEBAQEBAQAAAAAAAAAAAAEAAgMEBgX/xAAhEQEBAQACAgMBAQEBAAAAAAAAARECEiExAxNBUSJhBP/aAAwDAQACEQMRAD8A8duZNxN26k3U+qfhsO5k3M3bqTdSDDuZe4m4Upe6kWDcybmbtzL3MEwbmXuZu3Um6ktYdxL3M3ClJuZHWIUJe5m0UpYozK1iFCEKM2ClCFKB1i3Mm4m7cyxQgmLcSxRm4UZYoyOsIoQhQm4UYW4kdYRQhChNooQhRgtYhQhDDzcKMIUJLWD2eWMPOgKELcQOsC4eMGHm1aEMUZk6w+zyvZp0txL3EKXMGHknS3MuZTh7uTdzVu5N3PTrhjLu5e7mndybuWrGfdyCnNGSXklpZ93Ju5pySZIamfdy91NGSXkloZt1Ju4dOupVDw3lsgPE3F/pHinDVjNupe6mndy93LVjNupYpynx9IHLnDP+RL1Kn9CXPym3C4OrUI+4qqpv33VUA0J1UtmHC3DmJi/Lxni1ufHyv4yilC3U2VME6BSylQwBF7X8j0PhACRnKXzBme2fdS93NISTdS1M4pwgkdu4QSWooJL3UeEjFSGnGYUowU47dwgkNOFClCFKOCQwkNOEClLFOaBThCnM2nCRThbqaFSWEmexxl3ck17uSZ0vO5JMkeEl5J6tccZ8kmSaMkmSGrD8JsR6gDEhVPA2JJHUATUvZ2oKlkq2RlbvGjRbI1rLfMSTqb6WGkdsvaIVQjnKBfK/K35T/mdhWIseIPArqDPJ8vLluV6OHHj7L2X2WzgpihSdgoKVqC7ip0OZR3TyPxmTHdhHBO4qLUt+B+4/x4H5TdiqxqJUQVGpmojUy62DqCLaXHjPP7N2djcG6bjEGpQAYPRYnK1qWVLK1wneUXK/n8JxnPnx9V0vDjyY8Xs2pRNqqNTP8Q0PkeBnN2piTSpvUGQ5BfK5KhjyUEczwnaxvarEU85qnJvLA0in3RcJrqRde8RfU30te4nD2g6Ys56qH2ajmG7AzUhU75zVAALMEp8CNC1uN51v/o5ZlnlifB538L7H1KFbDtVrbwV6f3SJSVKihQBZQb6MeJvYnTwnQx9KoCow1I4jMXF2K0cgVrXYG518Lzo9itj1aVFaSrSCqz57ZL33jLc5efdtr+W3Kb9rrumVSgDWzEjOq6k+6b69bzn8fP5L4lb58eE82OBR7O4yoL1K9HDrzFBDWcf6n0/tmxOxmHADV3qYq/DfVrIxv+QEJ8ppbaL2sv3d75ihbvdOJ09Jgx20FDA1XLVH91QGeq9tO6igseXATp9dvnnWPsnrjHUo18PQGWjSC20tTC0008uMXW2vUPu9y5/Dfh014ek5D7SamM1ShUog23bVkJRuNy4RsyeAvfwHPRRwdfELvTWp0qRIUnDUAKYbja7u9vgIy8ONmTVZyvm3BPdjdiWPUkkyxTj8PgKdNgzVq9cj8LblaZ05hUEOoAScoyjoTe07ceW/mOV45+6zinL3UcFhhJrRjOKULdTQKcMJDTjLu4QSaN3IKUNWFBJeSPFOXkhqICRipDCQ1WFqCEhLTjQkYqTFrRQpwxSjQkPJMWtYz7uSaMkqGrHmQkvJG5JMk9euWFZJeSNyS8stWAp7HpuL1MZUH8FKmtH0vZm+DR+BwWGw9RHptXuA2dd7VqCrfQZ872NtdLc4vLLyzjfjl9unez014TbDBbVlFRs76qAhyZjlvbQm1hy4TfQxlN7BWyk6BX016X4Ti5ZeWP1wd69BXQEFXprUFiLOobiCptfhoSPWZ9i0tzvAtOlSpNZyimozK2tx3tAvMWt7zadceH2k66Hvjo17+hisRWqVSPvEoAHX7o1s6/lYFtPMThy+Ous5vT0cHQragBHYGz0ju6mquMwYcf3rnW+rXmrE4GrYginiU7xFOuoVhfeMAtQC3E0luRwU8zOLTxCX7tQX8e79Z06W1nUa94deXpOPL47+NzkyVuztB2IC1sO/eIU2emwBb3X1HurmsTzE14bs7Rw+ZmqMQNDnKqq621t49THNtcFHsCWykZR7xuLaA8Y2vtGklCpUrAFGBOR1sXuAAhU8zbgeusLy+T1bok4+3k9qbWq0sVWJw7U9n0MPWc1iiXr1KaBsyM17gsyUwNM2Ym/dtM1TE0q1OlUpUty1QPvALqr5XKioBpcEhje3Ua8YvCY5D+6c4QkgtRe9bBVLG9rMCU9QR4iacVhWXLmRaalRkFM5qVuJyNc3FyTx5z08OF48prPPlLxZQssLDyyws9GuAQsILCCwgsNWBAhhYQEYqzOtAVYaqIYSGFhqL3cs0o4CXlhqZ93LVI4pLVZm1KVIwU5aiMWYtbkLyQgsbllZZnXSQvLLjMskNPV5rLJlhy7T1682F5JeSMly1YVlkyx1pMstWFBZeWNyy8ktWFZZeWMySZJacLyQ6Tsvukr5G0LJLCy1YYMfU6g+YWY8Xh96b1CxtwF7KPIcpoyywsPCc/8AZKfxfGdJKzCitEaUlbMBzLG+pPPiZQWWFlfJLCQhTjFWGFhqKCSwkcBDAhpwkJDVY0JDFOGjC1WGKcNacaqTNpwkU5e7mkJCFGZtOMuSQJNRw8E0oaepGWHaMFOFu4a1JhYktGZJMsK1AiXDyyplt5zJJkjQJdp6debCskmSPtJaWrCMsvLHZZMstWFAQrQ8kvLLVgckmWGBLIlowu0u0LLLyxIcsgSFLEligkvLClwOBtLtLhASSgsMCQCEBBLAjFSUqxqrMWlFWGBLEJRMWmIJcICEqTGtyIhjAw5yssq0GzRSU/7Q/Yr8D8ZnBIjUrkTN38Pgz2KQYCGmLj0riZ7cmusZv2Y0k6VOtJMfZT0jwe7kyR0ue3XmwnJJlj9JMolowjLLyR2STJHssJyy8sZlkyy1YXaXaHkkyx0YDLLywMVTcowpsEqFTkdlzqrciVuLieeO1do4f9/hExaDjVwTkPbqaL6k+UzeWNTjr0mWTJODge3eCqNlaocNV50sUpoMD0u3d+c9BTYMAVIZTwYEFT5EaRnOX0LLPassmWMtLmtBYWWBDMsS1BAhS7QssFiLGqYsLDAmKcMDQw0VCEzSeLQhM4MMNMukPlReeXnmSKGDF54QeFRgWMVYtWjVaZrUNQmSRWkmcaeWklqkLLPX2jh1DIDLySBZdoMqXl3ktJaWxLBhqYqEpkjhaQoIIMK8kE05W7h3kimLH7Ho4gWr0krCxAFRQ1vK/CebrfZvTQlsFXr4B+NqTs9K/ijG5HrPYyxC8ZfZnKx4apW2xgwS60No0l4sh3Fe3W2g+Rh4f7S8MGyYqnWwNTmtdGy+jAX+IE9sRMW1mw+7tiRTamdAtVQ+Y9FUgknymcs9U7L7jn47aVOvh2OHqpWzNSQGmyvq1RVF7cOPOdMlaSi5sAAovzsOXWfPk2Psylit5lqKabZxutKK5WBBZdW0tYgC09vsjaWCxlS6VVq1DrYnMUHghykD05zM+T+q8P46CNcAjgReHNWJ2TWDLukSpTJOb7zdunSylSG/qE4uI25Tom2JWrhDe18TTenSPlWF6Z/qmvs40dLHRENTFUaisqshDowurqQysOoI0IjBFkUIGBeFBMWO2W1RsyYivQawFqbU2p6czTqKy38rTI2G2jT/AHdfDYkflr0XoOf9dJiP7J194AbEi54DnDBmLG5Xn6naWvR/4zDrhaZuoxaVlr0Fcg5cyZVfUjp6iaMD262fUCqMUq1gchFZWoByNM6lwFIJ4WJ4zD2prY0Ovs9NMRhyoV6Vr1C1zmJHE6W4X56Tp7I2Rh/Z1Hs6ItUZ6lJ1V1znjoRa3pK8fGyt67CkEAg3B4Eag+RlgTgjsZh0JOGNXBNxvhKj0kv40jemf6ZqwuFxtNlBr0sTSuM29pmjiAt9SGpnIx81Xzmdqx1gIYhKIwLMmQKkyRyrJDWnnQJcEVF5H5iGFnXXNUqHkMrLDYlSWhZJMstiARJaMyyZI6gCS8IrKyx0YmaXmlZZVo6sHmkzQLyAx7DqZeZquCQ1FqsLsgyp/Dx73nrHXlOTbTjM8rsMmD/ZFDEKVq01cPa5Is1+RzDUHxBnm3+zzA+0VaFHf0arYfNvFO9oU1aoCM2Y3BJp6C/Wd+njcpF9PpOjh9oqx149f95xsdJ4Zexux8bg3NLEVBiMNu7JUDklHDsRZW1AKmx4+6J69stjfUWJI43H6zzXaV674WoMIC1V7JdXFNqaXu7qebWBAHVh0nntk4zHYdMRvqr2WpR3Xtih7JlJq99QpIzMqKbtc5esOunf17qngaTICihVI0AGS3K2UTJitlgC41/98J88p7fXDWSlVxFMq6qwUB0v92zqEfLcAYd0vf8AHU4Bbnv7TfH0UvUqLibLlUJ90zNumuSotfvBeXA/CmxWRl7R9rcPgVzPnqDOqEUlDkEgknUgWFpm2V9oWAxBsuIRG5LWvRJ8O/YX8iZyqlbXLUVl1I1FxYFR/wBw5Tdj9g7GamEqouJxL3CphVLYp2vYqoTUag+9YTfblGOvF20XPibjvKtBSCNQSzMBa3HQGbqlSzZTo3TmPPpPj32cbYfDY+pQDJh8K7sjucjNdC+7XfC6hjmsWGnTlPpW1MeyJirYMVSaVQCkzsWrqQwJdj7oYA6g8DfnaXfYemUjYPave1iyd6nUxJo4XIaZWrSpoDXqPcE6FlYWPBgNNZ6W8+aYb7QsPQqh8RgMRgLU2pBaaq+HXPV3jMui2ueNr8B0nqdnfaBs6vbJiqak/hq3ot/eAPnLtDZXpAYYaZ6dQMMykMp4MpDKfUaQ7SZPDwxVmcGXeBaBWlzNeXLGniRWjFrnrBfZVYfgb0BP0iGw7rxUj0InftK8Oco3rjHHM/Exy7Vcc7+djOVZxyP+Zd24kED1hcal5O0m2W6KfS30mijtcX7ygjw4/OedFUwlrzN4xuc69KNp0/yH4yxjaZ5svwM86mJ8Y9MZbgZnrGpyd8VVNrOpv17v1jd35HyIP0nGp7acWHdNuqoT9JqpbVpMpFSmM3JkAAPgR/iZssdJY37k81I9DKNETL7VQ0Ks6aai7aN0B6Tdh03gBp1g1uKMVDfA8ZnbDmleywThyJrAqMdFVrcct9fHutBao44oB5lh9RLvV1YyhgkToCoTxT4EH9IwKLHUjwKn9LzXdY5RW/HWAcOvSdVsETwyt0sVuYl8Na90YeR0HxE1OUrNlYQh5MfiYYxtRRbNp4i4hESiJrIztc7E06JYO9GkXVt5nCEOWvck2969tb3vzvKxe2Gr1AArscgfOVZaRU8la1ifDjpNr4ZT4eUS+zr8HYeVgT68fhM3jWpYfsbDhs7VBwGUAgkDMDc/CdPB9l8Ki3WkAze9VGjk5g3EeIvacyhRZT7xOviPpNrYuoRbMbdNYXjTOUeT7F/Z9hs2KxCqEdq+Ko00dS1JaDFcqhb24XF7c563ZuyaWz6dV2OZEpsbMbgaWyC/U92BgmNIEJZQTfrr1hs5ZQHOexB7wGrD8RHC8Jxw9mTAbqumcYb2a5uVFt3V097LyHprMW0ewmAxF95haVzxZBum+KWnaDQs0eWUR4E/ZHSQlsJicRgnubbtyy+F+B+cs7I27hReljaONRR7uISzkedr/wB098DLmOsbleDHbfaND/jNlVGUcamEbeL55e9/1TZgftX2e5y1HqYV+a4ik62PiVuB6z2MRjNnUqwtWpJWHSoiVB/cDLKfBeA2vQri9CtSrD/luj/EA3Euefx32XbNqm/s+6brQepS+QNvlJLyvDte0W52+MJcf/ECPWKy3lGjOZP9opHjkJ8dIS4il1UDpoR8Jn3R5gHzsYh8Ah/BbyuJJsqYTCVOIAPWmcny4TFW7OUr92ta/AMoPzU/pKbZ1PkWX5xf7I/LVt5gxnKz9ZvGX8G3ZVrXWqh8wwEy1ezlYcAr/wAjqfrNtLB4hPcdT4AkH5xi166++lx1tmj3v9HSOK+yqy8aT/0kj5RDKRxBHmCJ6ZtpoVscyN+ddLekKhjwdDVLDo1o/ZR9ceYFU9YYrT1gw9N792ix04qqk+olHYtFhrQI8aTn6Xj3X1vMU8WVNwSD1BI+k3Uu0dZR75P83f8ArOnT2HhlPfFa3RtPmBJX7O4Z9aVc0+qvZh6HiPnDtxq62EJ2pawDIh8QCD9Zoo9o1/GgtzsTfzEr/wDF3HcroT4jT4g/pEP2KxA4FG6WY/qJf5P+nSG18O3UeYH6GaaVekblKoHqy3+M8s+wcSrWNJ7+GoPqNJlqU3QkOpUjkwIPzj1n9W17OpgXPey5hxvYNf4cZhq0raFcvowM85Sxrr7rMPIkTWm2qot3ybG/e1+sZLBbHRKjrJaYG2zUY3Jv4EKR8xGptg80Q+ai/wARadNrORqtCEUu06Z407fysw+oM00zTf3Xt1DFNPmLw7f04EGXNKbNZh3WVvK9/pFthHBylTfoLEw7RZSwZYMI0WHFSPMESihHGGrFgws0ESxIizSw0CXIjvJKEki55o9CJFHjF7voZYpmcGzgT1h5iOkzZISosE0pryEYaA6fCIVQI1G6N8RBK3Y5RijpLZHHQ/WDvmH4flJCNO/K/mAYDJ/AD6CEuOPSH+0Oo+UkUiqfwW+U006YHC48jKp4tTyHqI1cSnNbeV5I1cUV5n1sf0ge30z7yI3XRLmGK9M+Em6ptzHqBJEE4Y8aRXxU2+hhU0ofgq1KfmSf1j/YUPT0gHYinmR6gx0m096Pcrq46MbfUGG1audDTSoPNDM37DI1DfGQYCqvDX1ijXo5v3mEVupCLf4xT7CwzjXD1KZ/hzxoSt4/GNXeczr6y0OaeyFE+7UqL/MoP6CCexI/DXv5p/5Trqz2/wDohA1B4+p/WPajrHDbsTU/DUU+YYfS8TV7KVV4sh8t4fos9MMQ45fHjGDG9RHvyXWPGfstwdHp38HCn52jxh8UnAVLeF2U/C4M9hvUbjY+YBtLZVYcAR6R70dI8cu06y8SfEOoP1jV2ueaU29CP1nrRTFrW06HWIfZlIm5prfyAl2n8WX+vPLtCkfepFf5Whb2ieBdfMAzr1NhUTwUj+UmIbs8nJmHwP6S2DKxrhlPu1FPnoZZwDcrHyMa/Z/o/wAV/wAGANjOODD+4fpLf+nCjhmHFTJNC4GsvBh5X/yJUt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79512" y="1124744"/>
          <a:ext cx="8712968" cy="4968552"/>
        </p:xfrm>
        <a:graphic>
          <a:graphicData uri="http://schemas.openxmlformats.org/drawingml/2006/table">
            <a:tbl>
              <a:tblPr/>
              <a:tblGrid>
                <a:gridCol w="316835"/>
                <a:gridCol w="8396133"/>
              </a:tblGrid>
              <a:tr h="71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63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PROGRAMMA STRATEGICO (ricerca, sviluppo e formazione)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639A"/>
                    </a:solidFill>
                  </a:tcPr>
                </a:tc>
              </a:tr>
              <a:tr h="3476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CERVIA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– Metodi di certificazione virtuale applicati a soluzioni </a:t>
                      </a:r>
                      <a:r>
                        <a:rPr lang="it-IT" sz="1600" dirty="0" smtClean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innovative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6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SIFUR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it-IT" sz="1600" dirty="0" smtClean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Sviluppo 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 tecnologie di assemblaggio </a:t>
                      </a:r>
                      <a:r>
                        <a:rPr lang="it-IT" sz="1600" dirty="0" err="1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FUsoliere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innovative per la classe di velivoli Regionali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6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TECMA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– Sviluppo di </a:t>
                      </a:r>
                      <a:r>
                        <a:rPr lang="it-IT" sz="1600" dirty="0" err="1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TECnologie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Innovative per </a:t>
                      </a:r>
                      <a:r>
                        <a:rPr lang="it-IT" sz="1600" dirty="0" err="1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MAteriali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Metallici 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6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TABASCO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– Tecnologie e Processi di produzione a basso costo per strutture in composito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962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TELEMACO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– Tecnologie e Sistemi a Scansione Elettronica del Fascio in banda Millimetrica per Applicazioni a Bordo Velivoli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6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IMM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it-IT" sz="1600" dirty="0" err="1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Interiors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con Materiali Multifunzionali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6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CAPRI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it-IT" sz="1600" dirty="0" err="1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CArrello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Per </a:t>
                      </a:r>
                      <a:r>
                        <a:rPr lang="it-IT" sz="1600" dirty="0" err="1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atteRraggio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con attuazione Intelligente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6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MISTRAL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it-IT" sz="1600" dirty="0" err="1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MIcro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SaTelliti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con capacità di Rientro </a:t>
                      </a:r>
                      <a:r>
                        <a:rPr lang="it-IT" sz="1600" dirty="0" err="1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AvioLanciati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6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MAVER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 Manutenzione Avanzata per Veicoli Regionali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69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it-IT" sz="200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SHELTER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 Moduli Innovativi </a:t>
                      </a:r>
                      <a:r>
                        <a:rPr lang="it-IT" sz="1600" dirty="0" err="1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Multiapplicazione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ad Elevate  Prestazione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69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AUTOTECH</a:t>
                      </a:r>
                      <a:r>
                        <a:rPr lang="it-IT" sz="1600" dirty="0">
                          <a:solidFill>
                            <a:srgbClr val="26262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 Tecnologie elettroniche del Volo Autonomo per UAS</a:t>
                      </a:r>
                      <a:endParaRPr lang="it-IT" sz="2000" dirty="0">
                        <a:solidFill>
                          <a:srgbClr val="262626"/>
                        </a:solidFill>
                        <a:latin typeface="Calibri"/>
                        <a:ea typeface="MS Gothic"/>
                        <a:cs typeface="Times New Roman"/>
                      </a:endParaRPr>
                    </a:p>
                  </a:txBody>
                  <a:tcPr marL="43003" marR="43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BJ_2006_template">
  <a:themeElements>
    <a:clrScheme name="">
      <a:dk1>
        <a:srgbClr val="000000"/>
      </a:dk1>
      <a:lt1>
        <a:srgbClr val="FFFFFF"/>
      </a:lt1>
      <a:dk2>
        <a:srgbClr val="E30010"/>
      </a:dk2>
      <a:lt2>
        <a:srgbClr val="8E8F95"/>
      </a:lt2>
      <a:accent1>
        <a:srgbClr val="0C3580"/>
      </a:accent1>
      <a:accent2>
        <a:srgbClr val="FFE233"/>
      </a:accent2>
      <a:accent3>
        <a:srgbClr val="FFFFFF"/>
      </a:accent3>
      <a:accent4>
        <a:srgbClr val="000000"/>
      </a:accent4>
      <a:accent5>
        <a:srgbClr val="AAAEC0"/>
      </a:accent5>
      <a:accent6>
        <a:srgbClr val="E7CD2D"/>
      </a:accent6>
      <a:hlink>
        <a:srgbClr val="008896"/>
      </a:hlink>
      <a:folHlink>
        <a:srgbClr val="BCE3FE"/>
      </a:folHlink>
    </a:clrScheme>
    <a:fontScheme name="BOBJ_2006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BJ_2006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BJ_2006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BJ_2006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BJ_2006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BJ_2006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BJ_2006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BJ_2006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BJ_2006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BJ_2006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BJ_2006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BJ_2006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BJ_2006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19624</TotalTime>
  <Words>1128</Words>
  <Application>Microsoft Office PowerPoint</Application>
  <PresentationFormat>Presentazione su schermo (4:3)</PresentationFormat>
  <Paragraphs>310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BOBJ_2006_template</vt:lpstr>
      <vt:lpstr>Diapositiva 1</vt:lpstr>
      <vt:lpstr>Diapositiva 2</vt:lpstr>
      <vt:lpstr>Il percorso del DAC</vt:lpstr>
      <vt:lpstr>Ambiti organizzativi del DAC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Socodir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Mazzucchi</dc:creator>
  <cp:lastModifiedBy>a.mazzucchi</cp:lastModifiedBy>
  <cp:revision>1435</cp:revision>
  <dcterms:created xsi:type="dcterms:W3CDTF">2005-09-30T12:44:26Z</dcterms:created>
  <dcterms:modified xsi:type="dcterms:W3CDTF">2012-11-16T08:17:58Z</dcterms:modified>
</cp:coreProperties>
</file>